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08"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047A1-3621-4A8D-BBC5-271E07F1DFC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15534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047A1-3621-4A8D-BBC5-271E07F1DFC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426989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047A1-3621-4A8D-BBC5-271E07F1DFC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78181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047A1-3621-4A8D-BBC5-271E07F1DFC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231972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047A1-3621-4A8D-BBC5-271E07F1DFC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103780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047A1-3621-4A8D-BBC5-271E07F1DFC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271255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047A1-3621-4A8D-BBC5-271E07F1DFCB}"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392713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047A1-3621-4A8D-BBC5-271E07F1DFCB}"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341423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047A1-3621-4A8D-BBC5-271E07F1DFCB}"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349869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047A1-3621-4A8D-BBC5-271E07F1DFC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15884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047A1-3621-4A8D-BBC5-271E07F1DFC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44098-F1DA-4E4D-A795-DE47B98D3A3F}" type="slidenum">
              <a:rPr lang="en-US" smtClean="0"/>
              <a:t>‹#›</a:t>
            </a:fld>
            <a:endParaRPr lang="en-US"/>
          </a:p>
        </p:txBody>
      </p:sp>
    </p:spTree>
    <p:extLst>
      <p:ext uri="{BB962C8B-B14F-4D97-AF65-F5344CB8AC3E}">
        <p14:creationId xmlns:p14="http://schemas.microsoft.com/office/powerpoint/2010/main" val="125763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047A1-3621-4A8D-BBC5-271E07F1DFCB}" type="datetimeFigureOut">
              <a:rPr lang="en-US" smtClean="0"/>
              <a:t>8/11/2016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44098-F1DA-4E4D-A795-DE47B98D3A3F}" type="slidenum">
              <a:rPr lang="en-US" smtClean="0"/>
              <a:t>‹#›</a:t>
            </a:fld>
            <a:endParaRPr lang="en-US"/>
          </a:p>
        </p:txBody>
      </p:sp>
    </p:spTree>
    <p:extLst>
      <p:ext uri="{BB962C8B-B14F-4D97-AF65-F5344CB8AC3E}">
        <p14:creationId xmlns:p14="http://schemas.microsoft.com/office/powerpoint/2010/main" val="1098785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a:t>
            </a:r>
            <a:r>
              <a:rPr lang="en-US" dirty="0" err="1" smtClean="0"/>
              <a:t>atal</a:t>
            </a:r>
            <a:r>
              <a:rPr lang="en-US" dirty="0" smtClean="0"/>
              <a:t> </a:t>
            </a:r>
            <a:r>
              <a:rPr lang="en-US" dirty="0" err="1"/>
              <a:t>H</a:t>
            </a:r>
            <a:r>
              <a:rPr lang="en-US" dirty="0" err="1" smtClean="0"/>
              <a:t>uyuk</a:t>
            </a:r>
            <a:r>
              <a:rPr lang="en-US" dirty="0" smtClean="0"/>
              <a:t> Artifacts Investigation</a:t>
            </a:r>
            <a:endParaRPr lang="en-US" dirty="0"/>
          </a:p>
        </p:txBody>
      </p:sp>
      <p:sp>
        <p:nvSpPr>
          <p:cNvPr id="3" name="Subtitle 2"/>
          <p:cNvSpPr>
            <a:spLocks noGrp="1"/>
          </p:cNvSpPr>
          <p:nvPr>
            <p:ph type="subTitle" idx="1"/>
          </p:nvPr>
        </p:nvSpPr>
        <p:spPr/>
        <p:txBody>
          <a:bodyPr>
            <a:normAutofit fontScale="55000" lnSpcReduction="20000"/>
          </a:bodyPr>
          <a:lstStyle/>
          <a:p>
            <a:r>
              <a:rPr lang="en-US" dirty="0" err="1" smtClean="0"/>
              <a:t>Catal</a:t>
            </a:r>
            <a:r>
              <a:rPr lang="en-US" dirty="0" smtClean="0"/>
              <a:t> </a:t>
            </a:r>
            <a:r>
              <a:rPr lang="en-US" dirty="0" err="1" smtClean="0"/>
              <a:t>Huyuk</a:t>
            </a:r>
            <a:r>
              <a:rPr lang="en-US" dirty="0" smtClean="0"/>
              <a:t> is the Turkish name for a Neolithic archaeological site in Turkey. Several significant artifacts from this site are displayed in the Museum of Anatolian Civilizations in Ankara, Turkey. These are artifacts from the research conducted by Professor James </a:t>
            </a:r>
            <a:r>
              <a:rPr lang="en-US" dirty="0" err="1" smtClean="0"/>
              <a:t>Mellaart</a:t>
            </a:r>
            <a:r>
              <a:rPr lang="en-US" dirty="0" smtClean="0"/>
              <a:t> between 1961 and 1965. The figurines and wall paintings are extremely significant in the history of religion and art.</a:t>
            </a:r>
            <a:endParaRPr lang="en-US" dirty="0"/>
          </a:p>
        </p:txBody>
      </p:sp>
    </p:spTree>
    <p:extLst>
      <p:ext uri="{BB962C8B-B14F-4D97-AF65-F5344CB8AC3E}">
        <p14:creationId xmlns:p14="http://schemas.microsoft.com/office/powerpoint/2010/main" val="400629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3886200" cy="379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48400" y="1136073"/>
            <a:ext cx="2743200" cy="2031325"/>
          </a:xfrm>
          <a:prstGeom prst="rect">
            <a:avLst/>
          </a:prstGeom>
          <a:noFill/>
        </p:spPr>
        <p:txBody>
          <a:bodyPr wrap="square" rtlCol="0">
            <a:spAutoFit/>
          </a:bodyPr>
          <a:lstStyle/>
          <a:p>
            <a:r>
              <a:rPr lang="en-US" dirty="0" smtClean="0"/>
              <a:t>Seated mother goddess figurine from </a:t>
            </a:r>
            <a:r>
              <a:rPr lang="en-US" dirty="0" err="1" smtClean="0"/>
              <a:t>Catal</a:t>
            </a:r>
            <a:r>
              <a:rPr lang="en-US" dirty="0" smtClean="0"/>
              <a:t> </a:t>
            </a:r>
            <a:r>
              <a:rPr lang="en-US" dirty="0" err="1" smtClean="0"/>
              <a:t>Huyuk</a:t>
            </a:r>
            <a:r>
              <a:rPr lang="en-US" dirty="0" smtClean="0"/>
              <a:t>, circa 5800 BC. Made out of clay - height 16.5 cm (without head). Found in a grain bin in Shrine A II; the head has been restored.</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52800"/>
            <a:ext cx="39624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19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864608"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57800" y="2142253"/>
            <a:ext cx="3657600" cy="1200329"/>
          </a:xfrm>
          <a:prstGeom prst="rect">
            <a:avLst/>
          </a:prstGeom>
        </p:spPr>
        <p:txBody>
          <a:bodyPr wrap="square">
            <a:spAutoFit/>
          </a:bodyPr>
          <a:lstStyle/>
          <a:p>
            <a:r>
              <a:rPr lang="en-US" dirty="0" smtClean="0"/>
              <a:t>Relief out of greenish-grey. Dated from 6000 to 5500 BC. Discovered in shrine VI.A.30 and measures 11.5 cm in height.</a:t>
            </a:r>
            <a:endParaRPr lang="en-US" dirty="0"/>
          </a:p>
        </p:txBody>
      </p:sp>
    </p:spTree>
    <p:extLst>
      <p:ext uri="{BB962C8B-B14F-4D97-AF65-F5344CB8AC3E}">
        <p14:creationId xmlns:p14="http://schemas.microsoft.com/office/powerpoint/2010/main" val="23966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41" y="1752600"/>
            <a:ext cx="6599959"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86600" y="2667000"/>
            <a:ext cx="1474571" cy="369332"/>
          </a:xfrm>
          <a:prstGeom prst="rect">
            <a:avLst/>
          </a:prstGeom>
          <a:noFill/>
        </p:spPr>
        <p:txBody>
          <a:bodyPr wrap="none" rtlCol="0">
            <a:spAutoFit/>
          </a:bodyPr>
          <a:lstStyle/>
          <a:p>
            <a:r>
              <a:rPr lang="en-US" dirty="0" smtClean="0"/>
              <a:t>Wall painting.</a:t>
            </a:r>
            <a:endParaRPr lang="en-US" dirty="0"/>
          </a:p>
        </p:txBody>
      </p:sp>
    </p:spTree>
    <p:extLst>
      <p:ext uri="{BB962C8B-B14F-4D97-AF65-F5344CB8AC3E}">
        <p14:creationId xmlns:p14="http://schemas.microsoft.com/office/powerpoint/2010/main" val="374853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#4</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286000"/>
            <a:ext cx="78524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6526" y="4696461"/>
            <a:ext cx="8305800" cy="369332"/>
          </a:xfrm>
          <a:prstGeom prst="rect">
            <a:avLst/>
          </a:prstGeom>
          <a:noFill/>
        </p:spPr>
        <p:txBody>
          <a:bodyPr wrap="square" rtlCol="0">
            <a:spAutoFit/>
          </a:bodyPr>
          <a:lstStyle/>
          <a:p>
            <a:r>
              <a:rPr lang="en-US" dirty="0" smtClean="0"/>
              <a:t>Flint dagger with a handle in shape of snake; Shrine VI.B.29. Length 10.3 cm.</a:t>
            </a:r>
            <a:endParaRPr lang="en-US" dirty="0"/>
          </a:p>
        </p:txBody>
      </p:sp>
    </p:spTree>
    <p:extLst>
      <p:ext uri="{BB962C8B-B14F-4D97-AF65-F5344CB8AC3E}">
        <p14:creationId xmlns:p14="http://schemas.microsoft.com/office/powerpoint/2010/main" val="294388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#5</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0"/>
            <a:ext cx="3124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24600" y="2526268"/>
            <a:ext cx="2151936" cy="369332"/>
          </a:xfrm>
          <a:prstGeom prst="rect">
            <a:avLst/>
          </a:prstGeom>
          <a:noFill/>
        </p:spPr>
        <p:txBody>
          <a:bodyPr wrap="none" rtlCol="0">
            <a:spAutoFit/>
          </a:bodyPr>
          <a:lstStyle/>
          <a:p>
            <a:r>
              <a:rPr lang="en-US" dirty="0" smtClean="0"/>
              <a:t>Clay stamps. 3-6 cm. </a:t>
            </a:r>
            <a:endParaRPr lang="en-US"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281" y="4204855"/>
            <a:ext cx="2833255" cy="229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84600"/>
            <a:ext cx="4895850" cy="262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61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#6</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47800"/>
            <a:ext cx="85725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49277" y="6216134"/>
            <a:ext cx="5845446" cy="369332"/>
          </a:xfrm>
          <a:prstGeom prst="rect">
            <a:avLst/>
          </a:prstGeom>
          <a:noFill/>
        </p:spPr>
        <p:txBody>
          <a:bodyPr wrap="none" rtlCol="0">
            <a:spAutoFit/>
          </a:bodyPr>
          <a:lstStyle/>
          <a:p>
            <a:r>
              <a:rPr lang="en-US" dirty="0" smtClean="0"/>
              <a:t>Strings of necklaces made from stone, deer teeth, and bone.</a:t>
            </a:r>
            <a:endParaRPr lang="en-US" dirty="0"/>
          </a:p>
        </p:txBody>
      </p:sp>
    </p:spTree>
    <p:extLst>
      <p:ext uri="{BB962C8B-B14F-4D97-AF65-F5344CB8AC3E}">
        <p14:creationId xmlns:p14="http://schemas.microsoft.com/office/powerpoint/2010/main" val="337691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#7</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572000" cy="4924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0" y="2211711"/>
            <a:ext cx="3429000" cy="1200329"/>
          </a:xfrm>
          <a:prstGeom prst="rect">
            <a:avLst/>
          </a:prstGeom>
        </p:spPr>
        <p:txBody>
          <a:bodyPr wrap="square">
            <a:spAutoFit/>
          </a:bodyPr>
          <a:lstStyle/>
          <a:p>
            <a:r>
              <a:rPr lang="en-US" dirty="0" smtClean="0"/>
              <a:t>Small pot and three pot supports. Height of the pot is 8.5 cm and the pot stands range from 7.9 to 8.6 cm.</a:t>
            </a:r>
            <a:endParaRPr lang="en-US" dirty="0"/>
          </a:p>
        </p:txBody>
      </p:sp>
    </p:spTree>
    <p:extLst>
      <p:ext uri="{BB962C8B-B14F-4D97-AF65-F5344CB8AC3E}">
        <p14:creationId xmlns:p14="http://schemas.microsoft.com/office/powerpoint/2010/main" val="288314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#8</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43075"/>
            <a:ext cx="54102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48400" y="2883932"/>
            <a:ext cx="2671437" cy="369332"/>
          </a:xfrm>
          <a:prstGeom prst="rect">
            <a:avLst/>
          </a:prstGeom>
          <a:noFill/>
        </p:spPr>
        <p:txBody>
          <a:bodyPr wrap="none" rtlCol="0">
            <a:spAutoFit/>
          </a:bodyPr>
          <a:lstStyle/>
          <a:p>
            <a:r>
              <a:rPr lang="en-US" dirty="0" smtClean="0"/>
              <a:t>Overhead view of dig site. </a:t>
            </a:r>
            <a:endParaRPr lang="en-US" dirty="0"/>
          </a:p>
        </p:txBody>
      </p:sp>
    </p:spTree>
    <p:extLst>
      <p:ext uri="{BB962C8B-B14F-4D97-AF65-F5344CB8AC3E}">
        <p14:creationId xmlns:p14="http://schemas.microsoft.com/office/powerpoint/2010/main" val="2883431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TotalTime>
  <Words>226</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Catal Huyuk Artifacts Investigation</vt:lpstr>
      <vt:lpstr>Artifact #1</vt:lpstr>
      <vt:lpstr>Artifact #2</vt:lpstr>
      <vt:lpstr>Artifact #3</vt:lpstr>
      <vt:lpstr>Artifact #4</vt:lpstr>
      <vt:lpstr>Artifact #5</vt:lpstr>
      <vt:lpstr>Artifact #6</vt:lpstr>
      <vt:lpstr>Artifact #7</vt:lpstr>
      <vt:lpstr>Artifact #8</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 Huyuk Artifacts Investigation</dc:title>
  <dc:creator>User</dc:creator>
  <cp:lastModifiedBy>User</cp:lastModifiedBy>
  <cp:revision>3</cp:revision>
  <dcterms:created xsi:type="dcterms:W3CDTF">2016-08-10T15:44:17Z</dcterms:created>
  <dcterms:modified xsi:type="dcterms:W3CDTF">2016-08-12T18:42:07Z</dcterms:modified>
</cp:coreProperties>
</file>