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66" r:id="rId5"/>
    <p:sldId id="278" r:id="rId6"/>
    <p:sldId id="276" r:id="rId7"/>
    <p:sldId id="265" r:id="rId8"/>
    <p:sldId id="274" r:id="rId9"/>
    <p:sldId id="261" r:id="rId10"/>
    <p:sldId id="275" r:id="rId11"/>
    <p:sldId id="268" r:id="rId12"/>
    <p:sldId id="279" r:id="rId13"/>
    <p:sldId id="267" r:id="rId14"/>
    <p:sldId id="269" r:id="rId15"/>
    <p:sldId id="260" r:id="rId16"/>
    <p:sldId id="272" r:id="rId17"/>
    <p:sldId id="273" r:id="rId18"/>
    <p:sldId id="26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1BFEB3A-648A-4C76-88DD-7BADD3AE0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C1165BA-64BE-456E-AF81-0C1DDA6555B0}" type="datetimeFigureOut">
              <a:rPr lang="en-US" smtClean="0"/>
              <a:pPr/>
              <a:t>3/21/2017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3276600"/>
          </a:xfrm>
        </p:spPr>
        <p:txBody>
          <a:bodyPr/>
          <a:lstStyle/>
          <a:p>
            <a:r>
              <a:rPr lang="en-US" dirty="0" smtClean="0"/>
              <a:t>Globalized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6461760" cy="533400"/>
          </a:xfrm>
        </p:spPr>
        <p:txBody>
          <a:bodyPr/>
          <a:lstStyle/>
          <a:p>
            <a:r>
              <a:rPr lang="en-US" dirty="0" smtClean="0"/>
              <a:t>Development in the LDCs</a:t>
            </a:r>
            <a:endParaRPr lang="en-US" dirty="0"/>
          </a:p>
        </p:txBody>
      </p:sp>
      <p:pic>
        <p:nvPicPr>
          <p:cNvPr id="4" name="Picture 2" descr="globalization cartoons, globalization cartoon, globalization picture, globalization pictures, globalization image, globalization images, globalization illustration, globalization illust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09" y="533400"/>
            <a:ext cx="3276600" cy="329301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2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Opposition to </a:t>
            </a:r>
            <a:r>
              <a:rPr lang="en-US" sz="3600" b="1" dirty="0" smtClean="0"/>
              <a:t>free trade </a:t>
            </a:r>
            <a:r>
              <a:rPr lang="en-US" sz="3600" dirty="0" smtClean="0"/>
              <a:t>and the WTO</a:t>
            </a:r>
            <a:endParaRPr lang="en-US" sz="3600" dirty="0"/>
          </a:p>
        </p:txBody>
      </p:sp>
      <p:pic>
        <p:nvPicPr>
          <p:cNvPr id="1026" name="Picture 2" descr="http://pecoskid.com/wp-content/uploads/2008/04/wto-protest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2688595" cy="406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jacobsongj.files.wordpress.com/2010/05/free-trade-cartoon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" y="2209801"/>
            <a:ext cx="46686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Transnational Corporations</a:t>
            </a:r>
            <a:br>
              <a:rPr lang="en-US" dirty="0" smtClean="0"/>
            </a:br>
            <a:r>
              <a:rPr lang="en-US" dirty="0" smtClean="0"/>
              <a:t>(a.k.a.-Multi-Nationals)</a:t>
            </a:r>
            <a:endParaRPr lang="en-US" dirty="0"/>
          </a:p>
        </p:txBody>
      </p:sp>
      <p:pic>
        <p:nvPicPr>
          <p:cNvPr id="2050" name="Picture 2" descr="saupload_corporateearth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762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Maquiladoras </a:t>
            </a:r>
            <a:endParaRPr lang="en-US" sz="4000" dirty="0"/>
          </a:p>
        </p:txBody>
      </p:sp>
      <p:pic>
        <p:nvPicPr>
          <p:cNvPr id="2052" name="Picture 4" descr="http://wps.prenhall.com/wps/media/objects/3049/3122929/ThinkingSpatiallyImages/AAFPWVL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84062"/>
            <a:ext cx="5867400" cy="35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752600"/>
          </a:xfrm>
        </p:spPr>
        <p:txBody>
          <a:bodyPr/>
          <a:lstStyle/>
          <a:p>
            <a:r>
              <a:rPr lang="en-US" dirty="0" smtClean="0"/>
              <a:t>U.S firms that have factories just outside the U.S/Mexican border in areas that have been specially designated by the Mexican government. In such areas, factories cheaply assemble goods for export back into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2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Direct Investment</a:t>
            </a:r>
            <a:endParaRPr lang="en-US" dirty="0"/>
          </a:p>
        </p:txBody>
      </p:sp>
      <p:pic>
        <p:nvPicPr>
          <p:cNvPr id="1030" name="Picture 6" descr="http://cdn3.chartsbin.com/chartimages/l_2213_352d028aa3bff6902ebbcf534f8bc3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794169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LDCs get the money to develop?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World Bank (supranational </a:t>
            </a:r>
            <a:r>
              <a:rPr lang="en-US" dirty="0" smtClean="0"/>
              <a:t>organization)</a:t>
            </a:r>
          </a:p>
          <a:p>
            <a:pPr lvl="1"/>
            <a:r>
              <a:rPr lang="en-US" dirty="0" smtClean="0"/>
              <a:t>Economic Development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Bretton Woods Conference -1944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14356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International Monetary Fund (IMF) (</a:t>
            </a:r>
            <a:r>
              <a:rPr lang="en-US" dirty="0" err="1" smtClean="0"/>
              <a:t>supranationalism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Currency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Rostow’s Development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391400" cy="4590288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effectLst/>
              </a:rPr>
              <a:t>Development goes in stages</a:t>
            </a:r>
          </a:p>
          <a:p>
            <a:pPr lvl="1"/>
            <a:r>
              <a:rPr lang="en-US" dirty="0" smtClean="0">
                <a:effectLst/>
              </a:rPr>
              <a:t>Each </a:t>
            </a:r>
            <a:r>
              <a:rPr lang="en-US" dirty="0">
                <a:effectLst/>
              </a:rPr>
              <a:t>stage is a function of productivity, economic exchange, technological improvements, and income. Economic growth occurs when advancing from one stage to another</a:t>
            </a:r>
            <a:r>
              <a:rPr lang="en-US" dirty="0" smtClean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620000" cy="2502408"/>
          </a:xfrm>
        </p:spPr>
        <p:txBody>
          <a:bodyPr/>
          <a:lstStyle/>
          <a:p>
            <a:r>
              <a:rPr lang="en-US" dirty="0"/>
              <a:t>1. Traditional Society</a:t>
            </a:r>
            <a:br>
              <a:rPr lang="en-US" dirty="0"/>
            </a:br>
            <a:r>
              <a:rPr lang="en-US" dirty="0"/>
              <a:t>2. Transitional Society</a:t>
            </a:r>
            <a:br>
              <a:rPr lang="en-US" dirty="0"/>
            </a:br>
            <a:r>
              <a:rPr lang="en-US" dirty="0"/>
              <a:t>3. Take-off</a:t>
            </a:r>
            <a:br>
              <a:rPr lang="en-US" dirty="0"/>
            </a:br>
            <a:r>
              <a:rPr lang="en-US" dirty="0"/>
              <a:t>4. The Drive to maturity</a:t>
            </a:r>
            <a:br>
              <a:rPr lang="en-US" dirty="0"/>
            </a:br>
            <a:r>
              <a:rPr lang="en-US" dirty="0"/>
              <a:t>5. High Mass Consumption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5072063" y="1116211"/>
            <a:ext cx="2509243" cy="2178844"/>
          </a:xfrm>
          <a:custGeom>
            <a:avLst/>
            <a:gdLst/>
            <a:ahLst/>
            <a:cxnLst/>
            <a:rect l="0" t="0" r="0" b="0"/>
            <a:pathLst>
              <a:path w="2509243" h="2178844">
                <a:moveTo>
                  <a:pt x="830460" y="142875"/>
                </a:moveTo>
                <a:lnTo>
                  <a:pt x="830460" y="142875"/>
                </a:lnTo>
                <a:lnTo>
                  <a:pt x="830460" y="142875"/>
                </a:lnTo>
                <a:lnTo>
                  <a:pt x="830460" y="142875"/>
                </a:lnTo>
                <a:lnTo>
                  <a:pt x="830460" y="142875"/>
                </a:lnTo>
                <a:lnTo>
                  <a:pt x="830460" y="142875"/>
                </a:lnTo>
                <a:lnTo>
                  <a:pt x="830460" y="142875"/>
                </a:lnTo>
                <a:lnTo>
                  <a:pt x="830460" y="142875"/>
                </a:lnTo>
                <a:lnTo>
                  <a:pt x="830460" y="142875"/>
                </a:lnTo>
                <a:lnTo>
                  <a:pt x="830460" y="142875"/>
                </a:lnTo>
                <a:lnTo>
                  <a:pt x="830460" y="142875"/>
                </a:lnTo>
                <a:lnTo>
                  <a:pt x="821531" y="142875"/>
                </a:lnTo>
                <a:lnTo>
                  <a:pt x="821531" y="142875"/>
                </a:lnTo>
                <a:lnTo>
                  <a:pt x="821531" y="142875"/>
                </a:lnTo>
                <a:lnTo>
                  <a:pt x="821531" y="142875"/>
                </a:lnTo>
                <a:lnTo>
                  <a:pt x="812601" y="142875"/>
                </a:lnTo>
                <a:lnTo>
                  <a:pt x="803671" y="142875"/>
                </a:lnTo>
                <a:lnTo>
                  <a:pt x="794742" y="142875"/>
                </a:lnTo>
                <a:lnTo>
                  <a:pt x="785812" y="142875"/>
                </a:lnTo>
                <a:lnTo>
                  <a:pt x="776882" y="151805"/>
                </a:lnTo>
                <a:lnTo>
                  <a:pt x="759023" y="151805"/>
                </a:lnTo>
                <a:lnTo>
                  <a:pt x="750093" y="160734"/>
                </a:lnTo>
                <a:lnTo>
                  <a:pt x="732234" y="169664"/>
                </a:lnTo>
                <a:lnTo>
                  <a:pt x="714375" y="169664"/>
                </a:lnTo>
                <a:lnTo>
                  <a:pt x="696515" y="178594"/>
                </a:lnTo>
                <a:lnTo>
                  <a:pt x="678656" y="178594"/>
                </a:lnTo>
                <a:lnTo>
                  <a:pt x="669726" y="187523"/>
                </a:lnTo>
                <a:lnTo>
                  <a:pt x="642937" y="196453"/>
                </a:lnTo>
                <a:lnTo>
                  <a:pt x="625078" y="205383"/>
                </a:lnTo>
                <a:lnTo>
                  <a:pt x="607218" y="214312"/>
                </a:lnTo>
                <a:lnTo>
                  <a:pt x="580429" y="223242"/>
                </a:lnTo>
                <a:lnTo>
                  <a:pt x="562570" y="241102"/>
                </a:lnTo>
                <a:lnTo>
                  <a:pt x="535781" y="250031"/>
                </a:lnTo>
                <a:lnTo>
                  <a:pt x="517921" y="258961"/>
                </a:lnTo>
                <a:lnTo>
                  <a:pt x="491132" y="276820"/>
                </a:lnTo>
                <a:lnTo>
                  <a:pt x="464343" y="285750"/>
                </a:lnTo>
                <a:lnTo>
                  <a:pt x="446484" y="303609"/>
                </a:lnTo>
                <a:lnTo>
                  <a:pt x="419695" y="321468"/>
                </a:lnTo>
                <a:lnTo>
                  <a:pt x="401835" y="330398"/>
                </a:lnTo>
                <a:lnTo>
                  <a:pt x="383976" y="348258"/>
                </a:lnTo>
                <a:lnTo>
                  <a:pt x="357187" y="366117"/>
                </a:lnTo>
                <a:lnTo>
                  <a:pt x="339328" y="383976"/>
                </a:lnTo>
                <a:lnTo>
                  <a:pt x="321468" y="401836"/>
                </a:lnTo>
                <a:lnTo>
                  <a:pt x="294679" y="419695"/>
                </a:lnTo>
                <a:lnTo>
                  <a:pt x="276820" y="446484"/>
                </a:lnTo>
                <a:lnTo>
                  <a:pt x="258960" y="464343"/>
                </a:lnTo>
                <a:lnTo>
                  <a:pt x="241101" y="491133"/>
                </a:lnTo>
                <a:lnTo>
                  <a:pt x="223242" y="508992"/>
                </a:lnTo>
                <a:lnTo>
                  <a:pt x="205382" y="535781"/>
                </a:lnTo>
                <a:lnTo>
                  <a:pt x="196453" y="553640"/>
                </a:lnTo>
                <a:lnTo>
                  <a:pt x="178593" y="580429"/>
                </a:lnTo>
                <a:lnTo>
                  <a:pt x="160734" y="607218"/>
                </a:lnTo>
                <a:lnTo>
                  <a:pt x="151804" y="625078"/>
                </a:lnTo>
                <a:lnTo>
                  <a:pt x="133945" y="651867"/>
                </a:lnTo>
                <a:lnTo>
                  <a:pt x="125015" y="678656"/>
                </a:lnTo>
                <a:lnTo>
                  <a:pt x="116085" y="705445"/>
                </a:lnTo>
                <a:lnTo>
                  <a:pt x="98226" y="723304"/>
                </a:lnTo>
                <a:lnTo>
                  <a:pt x="89296" y="750093"/>
                </a:lnTo>
                <a:lnTo>
                  <a:pt x="80367" y="767953"/>
                </a:lnTo>
                <a:lnTo>
                  <a:pt x="71437" y="794742"/>
                </a:lnTo>
                <a:lnTo>
                  <a:pt x="62507" y="821531"/>
                </a:lnTo>
                <a:lnTo>
                  <a:pt x="53578" y="839390"/>
                </a:lnTo>
                <a:lnTo>
                  <a:pt x="44648" y="866179"/>
                </a:lnTo>
                <a:lnTo>
                  <a:pt x="35718" y="892968"/>
                </a:lnTo>
                <a:lnTo>
                  <a:pt x="26789" y="910828"/>
                </a:lnTo>
                <a:lnTo>
                  <a:pt x="26789" y="937617"/>
                </a:lnTo>
                <a:lnTo>
                  <a:pt x="17859" y="964406"/>
                </a:lnTo>
                <a:lnTo>
                  <a:pt x="17859" y="991195"/>
                </a:lnTo>
                <a:lnTo>
                  <a:pt x="8929" y="1009054"/>
                </a:lnTo>
                <a:lnTo>
                  <a:pt x="8929" y="1035843"/>
                </a:lnTo>
                <a:lnTo>
                  <a:pt x="0" y="1062633"/>
                </a:lnTo>
                <a:lnTo>
                  <a:pt x="0" y="1089422"/>
                </a:lnTo>
                <a:lnTo>
                  <a:pt x="0" y="1116211"/>
                </a:lnTo>
                <a:lnTo>
                  <a:pt x="0" y="1143000"/>
                </a:lnTo>
                <a:lnTo>
                  <a:pt x="0" y="1169789"/>
                </a:lnTo>
                <a:lnTo>
                  <a:pt x="8929" y="1196578"/>
                </a:lnTo>
                <a:lnTo>
                  <a:pt x="17859" y="1223367"/>
                </a:lnTo>
                <a:lnTo>
                  <a:pt x="17859" y="1250156"/>
                </a:lnTo>
                <a:lnTo>
                  <a:pt x="26789" y="1276945"/>
                </a:lnTo>
                <a:lnTo>
                  <a:pt x="26789" y="1312664"/>
                </a:lnTo>
                <a:lnTo>
                  <a:pt x="35718" y="1339453"/>
                </a:lnTo>
                <a:lnTo>
                  <a:pt x="44648" y="1366242"/>
                </a:lnTo>
                <a:lnTo>
                  <a:pt x="53578" y="1393031"/>
                </a:lnTo>
                <a:lnTo>
                  <a:pt x="62507" y="1419820"/>
                </a:lnTo>
                <a:lnTo>
                  <a:pt x="80367" y="1455539"/>
                </a:lnTo>
                <a:lnTo>
                  <a:pt x="89296" y="1482328"/>
                </a:lnTo>
                <a:lnTo>
                  <a:pt x="98226" y="1509117"/>
                </a:lnTo>
                <a:lnTo>
                  <a:pt x="116085" y="1535906"/>
                </a:lnTo>
                <a:lnTo>
                  <a:pt x="125015" y="1562695"/>
                </a:lnTo>
                <a:lnTo>
                  <a:pt x="142875" y="1589484"/>
                </a:lnTo>
                <a:lnTo>
                  <a:pt x="151804" y="1616273"/>
                </a:lnTo>
                <a:lnTo>
                  <a:pt x="169664" y="1643062"/>
                </a:lnTo>
                <a:lnTo>
                  <a:pt x="187523" y="1660922"/>
                </a:lnTo>
                <a:lnTo>
                  <a:pt x="205382" y="1687710"/>
                </a:lnTo>
                <a:lnTo>
                  <a:pt x="223242" y="1714500"/>
                </a:lnTo>
                <a:lnTo>
                  <a:pt x="241101" y="1732359"/>
                </a:lnTo>
                <a:lnTo>
                  <a:pt x="258960" y="1759148"/>
                </a:lnTo>
                <a:lnTo>
                  <a:pt x="276820" y="1777007"/>
                </a:lnTo>
                <a:lnTo>
                  <a:pt x="294679" y="1794867"/>
                </a:lnTo>
                <a:lnTo>
                  <a:pt x="312539" y="1821656"/>
                </a:lnTo>
                <a:lnTo>
                  <a:pt x="330398" y="1839515"/>
                </a:lnTo>
                <a:lnTo>
                  <a:pt x="348257" y="1857375"/>
                </a:lnTo>
                <a:lnTo>
                  <a:pt x="375046" y="1875234"/>
                </a:lnTo>
                <a:lnTo>
                  <a:pt x="392906" y="1902023"/>
                </a:lnTo>
                <a:lnTo>
                  <a:pt x="410765" y="1919882"/>
                </a:lnTo>
                <a:lnTo>
                  <a:pt x="437554" y="1937742"/>
                </a:lnTo>
                <a:lnTo>
                  <a:pt x="455414" y="1955601"/>
                </a:lnTo>
                <a:lnTo>
                  <a:pt x="482203" y="1973460"/>
                </a:lnTo>
                <a:lnTo>
                  <a:pt x="500062" y="1991320"/>
                </a:lnTo>
                <a:lnTo>
                  <a:pt x="526851" y="2000250"/>
                </a:lnTo>
                <a:lnTo>
                  <a:pt x="544710" y="2018109"/>
                </a:lnTo>
                <a:lnTo>
                  <a:pt x="571500" y="2027039"/>
                </a:lnTo>
                <a:lnTo>
                  <a:pt x="598289" y="2044898"/>
                </a:lnTo>
                <a:lnTo>
                  <a:pt x="625078" y="2053828"/>
                </a:lnTo>
                <a:lnTo>
                  <a:pt x="651867" y="2071687"/>
                </a:lnTo>
                <a:lnTo>
                  <a:pt x="678656" y="2080617"/>
                </a:lnTo>
                <a:lnTo>
                  <a:pt x="705445" y="2089546"/>
                </a:lnTo>
                <a:lnTo>
                  <a:pt x="732234" y="2098476"/>
                </a:lnTo>
                <a:lnTo>
                  <a:pt x="759023" y="2107406"/>
                </a:lnTo>
                <a:lnTo>
                  <a:pt x="785812" y="2116335"/>
                </a:lnTo>
                <a:lnTo>
                  <a:pt x="812601" y="2125265"/>
                </a:lnTo>
                <a:lnTo>
                  <a:pt x="848320" y="2134195"/>
                </a:lnTo>
                <a:lnTo>
                  <a:pt x="875109" y="2143125"/>
                </a:lnTo>
                <a:lnTo>
                  <a:pt x="901898" y="2152054"/>
                </a:lnTo>
                <a:lnTo>
                  <a:pt x="928687" y="2152054"/>
                </a:lnTo>
                <a:lnTo>
                  <a:pt x="964406" y="2160984"/>
                </a:lnTo>
                <a:lnTo>
                  <a:pt x="991195" y="2169914"/>
                </a:lnTo>
                <a:lnTo>
                  <a:pt x="1017984" y="2169914"/>
                </a:lnTo>
                <a:lnTo>
                  <a:pt x="1053703" y="2169914"/>
                </a:lnTo>
                <a:lnTo>
                  <a:pt x="1080492" y="2178843"/>
                </a:lnTo>
                <a:lnTo>
                  <a:pt x="1116210" y="2178843"/>
                </a:lnTo>
                <a:lnTo>
                  <a:pt x="1143000" y="2178843"/>
                </a:lnTo>
                <a:lnTo>
                  <a:pt x="1178718" y="2178843"/>
                </a:lnTo>
                <a:lnTo>
                  <a:pt x="1214437" y="2178843"/>
                </a:lnTo>
                <a:lnTo>
                  <a:pt x="1250156" y="2178843"/>
                </a:lnTo>
                <a:lnTo>
                  <a:pt x="1285875" y="2178843"/>
                </a:lnTo>
                <a:lnTo>
                  <a:pt x="1312664" y="2169914"/>
                </a:lnTo>
                <a:lnTo>
                  <a:pt x="1348382" y="2169914"/>
                </a:lnTo>
                <a:lnTo>
                  <a:pt x="1384101" y="2160984"/>
                </a:lnTo>
                <a:lnTo>
                  <a:pt x="1419820" y="2160984"/>
                </a:lnTo>
                <a:lnTo>
                  <a:pt x="1455539" y="2152054"/>
                </a:lnTo>
                <a:lnTo>
                  <a:pt x="1491257" y="2152054"/>
                </a:lnTo>
                <a:lnTo>
                  <a:pt x="1526976" y="2143125"/>
                </a:lnTo>
                <a:lnTo>
                  <a:pt x="1553765" y="2134195"/>
                </a:lnTo>
                <a:lnTo>
                  <a:pt x="1589484" y="2125265"/>
                </a:lnTo>
                <a:lnTo>
                  <a:pt x="1625203" y="2116335"/>
                </a:lnTo>
                <a:lnTo>
                  <a:pt x="1660921" y="2107406"/>
                </a:lnTo>
                <a:lnTo>
                  <a:pt x="1696640" y="2089546"/>
                </a:lnTo>
                <a:lnTo>
                  <a:pt x="1732359" y="2080617"/>
                </a:lnTo>
                <a:lnTo>
                  <a:pt x="1768078" y="2062757"/>
                </a:lnTo>
                <a:lnTo>
                  <a:pt x="1803796" y="2044898"/>
                </a:lnTo>
                <a:lnTo>
                  <a:pt x="1839515" y="2035968"/>
                </a:lnTo>
                <a:lnTo>
                  <a:pt x="1875234" y="2018109"/>
                </a:lnTo>
                <a:lnTo>
                  <a:pt x="1902023" y="2000250"/>
                </a:lnTo>
                <a:lnTo>
                  <a:pt x="1937742" y="1982390"/>
                </a:lnTo>
                <a:lnTo>
                  <a:pt x="1973460" y="1964531"/>
                </a:lnTo>
                <a:lnTo>
                  <a:pt x="2000250" y="1937742"/>
                </a:lnTo>
                <a:lnTo>
                  <a:pt x="2027039" y="1919882"/>
                </a:lnTo>
                <a:lnTo>
                  <a:pt x="2062757" y="1893093"/>
                </a:lnTo>
                <a:lnTo>
                  <a:pt x="2089546" y="1875234"/>
                </a:lnTo>
                <a:lnTo>
                  <a:pt x="2116335" y="1857375"/>
                </a:lnTo>
                <a:lnTo>
                  <a:pt x="2143125" y="1830585"/>
                </a:lnTo>
                <a:lnTo>
                  <a:pt x="2160984" y="1803796"/>
                </a:lnTo>
                <a:lnTo>
                  <a:pt x="2187773" y="1785937"/>
                </a:lnTo>
                <a:lnTo>
                  <a:pt x="2205632" y="1759148"/>
                </a:lnTo>
                <a:lnTo>
                  <a:pt x="2232421" y="1732359"/>
                </a:lnTo>
                <a:lnTo>
                  <a:pt x="2250281" y="1705570"/>
                </a:lnTo>
                <a:lnTo>
                  <a:pt x="2268140" y="1678781"/>
                </a:lnTo>
                <a:lnTo>
                  <a:pt x="2286000" y="1651992"/>
                </a:lnTo>
                <a:lnTo>
                  <a:pt x="2303859" y="1625203"/>
                </a:lnTo>
                <a:lnTo>
                  <a:pt x="2321718" y="1598414"/>
                </a:lnTo>
                <a:lnTo>
                  <a:pt x="2339578" y="1562695"/>
                </a:lnTo>
                <a:lnTo>
                  <a:pt x="2357437" y="1535906"/>
                </a:lnTo>
                <a:lnTo>
                  <a:pt x="2375296" y="1509117"/>
                </a:lnTo>
                <a:lnTo>
                  <a:pt x="2384226" y="1473398"/>
                </a:lnTo>
                <a:lnTo>
                  <a:pt x="2402085" y="1437680"/>
                </a:lnTo>
                <a:lnTo>
                  <a:pt x="2419945" y="1410891"/>
                </a:lnTo>
                <a:lnTo>
                  <a:pt x="2428875" y="1375172"/>
                </a:lnTo>
                <a:lnTo>
                  <a:pt x="2437804" y="1348383"/>
                </a:lnTo>
                <a:lnTo>
                  <a:pt x="2455664" y="1312664"/>
                </a:lnTo>
                <a:lnTo>
                  <a:pt x="2464593" y="1276945"/>
                </a:lnTo>
                <a:lnTo>
                  <a:pt x="2473523" y="1250156"/>
                </a:lnTo>
                <a:lnTo>
                  <a:pt x="2482453" y="1214437"/>
                </a:lnTo>
                <a:lnTo>
                  <a:pt x="2491382" y="1178718"/>
                </a:lnTo>
                <a:lnTo>
                  <a:pt x="2491382" y="1151929"/>
                </a:lnTo>
                <a:lnTo>
                  <a:pt x="2500312" y="1116211"/>
                </a:lnTo>
                <a:lnTo>
                  <a:pt x="2500312" y="1089422"/>
                </a:lnTo>
                <a:lnTo>
                  <a:pt x="2509242" y="1053703"/>
                </a:lnTo>
                <a:lnTo>
                  <a:pt x="2509242" y="1026914"/>
                </a:lnTo>
                <a:lnTo>
                  <a:pt x="2509242" y="1000125"/>
                </a:lnTo>
                <a:lnTo>
                  <a:pt x="2509242" y="964406"/>
                </a:lnTo>
                <a:lnTo>
                  <a:pt x="2509242" y="937617"/>
                </a:lnTo>
                <a:lnTo>
                  <a:pt x="2509242" y="901898"/>
                </a:lnTo>
                <a:lnTo>
                  <a:pt x="2509242" y="875109"/>
                </a:lnTo>
                <a:lnTo>
                  <a:pt x="2500312" y="839390"/>
                </a:lnTo>
                <a:lnTo>
                  <a:pt x="2500312" y="812601"/>
                </a:lnTo>
                <a:lnTo>
                  <a:pt x="2491382" y="785812"/>
                </a:lnTo>
                <a:lnTo>
                  <a:pt x="2482453" y="759023"/>
                </a:lnTo>
                <a:lnTo>
                  <a:pt x="2482453" y="732234"/>
                </a:lnTo>
                <a:lnTo>
                  <a:pt x="2473523" y="696515"/>
                </a:lnTo>
                <a:lnTo>
                  <a:pt x="2464593" y="669726"/>
                </a:lnTo>
                <a:lnTo>
                  <a:pt x="2455664" y="642937"/>
                </a:lnTo>
                <a:lnTo>
                  <a:pt x="2446734" y="616148"/>
                </a:lnTo>
                <a:lnTo>
                  <a:pt x="2437804" y="589359"/>
                </a:lnTo>
                <a:lnTo>
                  <a:pt x="2419945" y="562570"/>
                </a:lnTo>
                <a:lnTo>
                  <a:pt x="2411015" y="544711"/>
                </a:lnTo>
                <a:lnTo>
                  <a:pt x="2393156" y="517922"/>
                </a:lnTo>
                <a:lnTo>
                  <a:pt x="2384226" y="491133"/>
                </a:lnTo>
                <a:lnTo>
                  <a:pt x="2366367" y="473273"/>
                </a:lnTo>
                <a:lnTo>
                  <a:pt x="2348507" y="446484"/>
                </a:lnTo>
                <a:lnTo>
                  <a:pt x="2339578" y="428625"/>
                </a:lnTo>
                <a:lnTo>
                  <a:pt x="2321718" y="401836"/>
                </a:lnTo>
                <a:lnTo>
                  <a:pt x="2303859" y="383976"/>
                </a:lnTo>
                <a:lnTo>
                  <a:pt x="2286000" y="366117"/>
                </a:lnTo>
                <a:lnTo>
                  <a:pt x="2268140" y="339328"/>
                </a:lnTo>
                <a:lnTo>
                  <a:pt x="2250281" y="321468"/>
                </a:lnTo>
                <a:lnTo>
                  <a:pt x="2232421" y="303609"/>
                </a:lnTo>
                <a:lnTo>
                  <a:pt x="2214562" y="285750"/>
                </a:lnTo>
                <a:lnTo>
                  <a:pt x="2187773" y="267891"/>
                </a:lnTo>
                <a:lnTo>
                  <a:pt x="2169914" y="250031"/>
                </a:lnTo>
                <a:lnTo>
                  <a:pt x="2152054" y="232172"/>
                </a:lnTo>
                <a:lnTo>
                  <a:pt x="2125265" y="214312"/>
                </a:lnTo>
                <a:lnTo>
                  <a:pt x="2098476" y="196453"/>
                </a:lnTo>
                <a:lnTo>
                  <a:pt x="2080617" y="178594"/>
                </a:lnTo>
                <a:lnTo>
                  <a:pt x="2053828" y="169664"/>
                </a:lnTo>
                <a:lnTo>
                  <a:pt x="2035968" y="151805"/>
                </a:lnTo>
                <a:lnTo>
                  <a:pt x="2009179" y="133945"/>
                </a:lnTo>
                <a:lnTo>
                  <a:pt x="1982390" y="125016"/>
                </a:lnTo>
                <a:lnTo>
                  <a:pt x="1955601" y="116086"/>
                </a:lnTo>
                <a:lnTo>
                  <a:pt x="1937742" y="98226"/>
                </a:lnTo>
                <a:lnTo>
                  <a:pt x="1910953" y="89297"/>
                </a:lnTo>
                <a:lnTo>
                  <a:pt x="1884164" y="80367"/>
                </a:lnTo>
                <a:lnTo>
                  <a:pt x="1857375" y="71437"/>
                </a:lnTo>
                <a:lnTo>
                  <a:pt x="1830585" y="62508"/>
                </a:lnTo>
                <a:lnTo>
                  <a:pt x="1794867" y="53578"/>
                </a:lnTo>
                <a:lnTo>
                  <a:pt x="1768078" y="44648"/>
                </a:lnTo>
                <a:lnTo>
                  <a:pt x="1741289" y="44648"/>
                </a:lnTo>
                <a:lnTo>
                  <a:pt x="1714500" y="35719"/>
                </a:lnTo>
                <a:lnTo>
                  <a:pt x="1687710" y="26789"/>
                </a:lnTo>
                <a:lnTo>
                  <a:pt x="1651992" y="26789"/>
                </a:lnTo>
                <a:lnTo>
                  <a:pt x="1625203" y="17859"/>
                </a:lnTo>
                <a:lnTo>
                  <a:pt x="1598414" y="17859"/>
                </a:lnTo>
                <a:lnTo>
                  <a:pt x="1571625" y="8930"/>
                </a:lnTo>
                <a:lnTo>
                  <a:pt x="1535906" y="8930"/>
                </a:lnTo>
                <a:lnTo>
                  <a:pt x="1509117" y="8930"/>
                </a:lnTo>
                <a:lnTo>
                  <a:pt x="1473398" y="8930"/>
                </a:lnTo>
                <a:lnTo>
                  <a:pt x="1446609" y="8930"/>
                </a:lnTo>
                <a:lnTo>
                  <a:pt x="1410890" y="0"/>
                </a:lnTo>
                <a:lnTo>
                  <a:pt x="1384101" y="0"/>
                </a:lnTo>
                <a:lnTo>
                  <a:pt x="1348382" y="0"/>
                </a:lnTo>
                <a:lnTo>
                  <a:pt x="1321593" y="8930"/>
                </a:lnTo>
                <a:lnTo>
                  <a:pt x="1294804" y="8930"/>
                </a:lnTo>
                <a:lnTo>
                  <a:pt x="1259085" y="8930"/>
                </a:lnTo>
                <a:lnTo>
                  <a:pt x="1232296" y="8930"/>
                </a:lnTo>
                <a:lnTo>
                  <a:pt x="1196578" y="8930"/>
                </a:lnTo>
                <a:lnTo>
                  <a:pt x="1169789" y="17859"/>
                </a:lnTo>
                <a:lnTo>
                  <a:pt x="1143000" y="17859"/>
                </a:lnTo>
                <a:lnTo>
                  <a:pt x="1116210" y="26789"/>
                </a:lnTo>
                <a:lnTo>
                  <a:pt x="1080492" y="26789"/>
                </a:lnTo>
                <a:lnTo>
                  <a:pt x="1053703" y="35719"/>
                </a:lnTo>
                <a:lnTo>
                  <a:pt x="1026914" y="35719"/>
                </a:lnTo>
                <a:lnTo>
                  <a:pt x="991195" y="44648"/>
                </a:lnTo>
                <a:lnTo>
                  <a:pt x="964406" y="44648"/>
                </a:lnTo>
                <a:lnTo>
                  <a:pt x="937617" y="53578"/>
                </a:lnTo>
                <a:lnTo>
                  <a:pt x="910828" y="53578"/>
                </a:lnTo>
                <a:lnTo>
                  <a:pt x="884039" y="62508"/>
                </a:lnTo>
                <a:lnTo>
                  <a:pt x="857250" y="71437"/>
                </a:lnTo>
                <a:lnTo>
                  <a:pt x="830460" y="80367"/>
                </a:lnTo>
                <a:lnTo>
                  <a:pt x="803671" y="89297"/>
                </a:lnTo>
                <a:lnTo>
                  <a:pt x="776882" y="98226"/>
                </a:lnTo>
                <a:lnTo>
                  <a:pt x="750093" y="107156"/>
                </a:lnTo>
                <a:lnTo>
                  <a:pt x="723304" y="116086"/>
                </a:lnTo>
                <a:lnTo>
                  <a:pt x="696515" y="125016"/>
                </a:lnTo>
                <a:lnTo>
                  <a:pt x="678656" y="133945"/>
                </a:lnTo>
                <a:lnTo>
                  <a:pt x="651867" y="142875"/>
                </a:lnTo>
                <a:lnTo>
                  <a:pt x="625078" y="160734"/>
                </a:lnTo>
                <a:lnTo>
                  <a:pt x="607218" y="169664"/>
                </a:lnTo>
                <a:lnTo>
                  <a:pt x="580429" y="178594"/>
                </a:lnTo>
                <a:lnTo>
                  <a:pt x="562570" y="187523"/>
                </a:lnTo>
                <a:lnTo>
                  <a:pt x="535781" y="196453"/>
                </a:lnTo>
                <a:lnTo>
                  <a:pt x="517921" y="205383"/>
                </a:lnTo>
                <a:lnTo>
                  <a:pt x="500062" y="223242"/>
                </a:lnTo>
                <a:lnTo>
                  <a:pt x="482203" y="232172"/>
                </a:lnTo>
                <a:lnTo>
                  <a:pt x="464343" y="250031"/>
                </a:lnTo>
                <a:lnTo>
                  <a:pt x="437554" y="258961"/>
                </a:lnTo>
                <a:lnTo>
                  <a:pt x="419695" y="267891"/>
                </a:lnTo>
                <a:lnTo>
                  <a:pt x="375046" y="303609"/>
                </a:lnTo>
                <a:lnTo>
                  <a:pt x="357187" y="312539"/>
                </a:lnTo>
                <a:lnTo>
                  <a:pt x="357187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108031" y="1178719"/>
            <a:ext cx="892970" cy="1214438"/>
          </a:xfrm>
          <a:custGeom>
            <a:avLst/>
            <a:gdLst/>
            <a:ahLst/>
            <a:cxnLst/>
            <a:rect l="0" t="0" r="0" b="0"/>
            <a:pathLst>
              <a:path w="892970" h="1214438">
                <a:moveTo>
                  <a:pt x="0" y="89297"/>
                </a:moveTo>
                <a:lnTo>
                  <a:pt x="0" y="8929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26789" y="62508"/>
                </a:lnTo>
                <a:lnTo>
                  <a:pt x="44649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44648"/>
                </a:lnTo>
                <a:lnTo>
                  <a:pt x="89297" y="35718"/>
                </a:lnTo>
                <a:lnTo>
                  <a:pt x="107157" y="26789"/>
                </a:lnTo>
                <a:lnTo>
                  <a:pt x="125016" y="26789"/>
                </a:lnTo>
                <a:lnTo>
                  <a:pt x="142875" y="17859"/>
                </a:lnTo>
                <a:lnTo>
                  <a:pt x="160735" y="8929"/>
                </a:lnTo>
                <a:lnTo>
                  <a:pt x="178594" y="8929"/>
                </a:lnTo>
                <a:lnTo>
                  <a:pt x="205383" y="8929"/>
                </a:lnTo>
                <a:lnTo>
                  <a:pt x="223242" y="0"/>
                </a:lnTo>
                <a:lnTo>
                  <a:pt x="250032" y="0"/>
                </a:lnTo>
                <a:lnTo>
                  <a:pt x="267891" y="0"/>
                </a:lnTo>
                <a:lnTo>
                  <a:pt x="294680" y="0"/>
                </a:lnTo>
                <a:lnTo>
                  <a:pt x="321469" y="0"/>
                </a:lnTo>
                <a:lnTo>
                  <a:pt x="339328" y="0"/>
                </a:lnTo>
                <a:lnTo>
                  <a:pt x="366117" y="0"/>
                </a:lnTo>
                <a:lnTo>
                  <a:pt x="392907" y="0"/>
                </a:lnTo>
                <a:lnTo>
                  <a:pt x="419696" y="0"/>
                </a:lnTo>
                <a:lnTo>
                  <a:pt x="437555" y="8929"/>
                </a:lnTo>
                <a:lnTo>
                  <a:pt x="464344" y="8929"/>
                </a:lnTo>
                <a:lnTo>
                  <a:pt x="491133" y="17859"/>
                </a:lnTo>
                <a:lnTo>
                  <a:pt x="508992" y="26789"/>
                </a:lnTo>
                <a:lnTo>
                  <a:pt x="535782" y="35718"/>
                </a:lnTo>
                <a:lnTo>
                  <a:pt x="562571" y="44648"/>
                </a:lnTo>
                <a:lnTo>
                  <a:pt x="580430" y="53578"/>
                </a:lnTo>
                <a:lnTo>
                  <a:pt x="607219" y="62508"/>
                </a:lnTo>
                <a:lnTo>
                  <a:pt x="625078" y="71437"/>
                </a:lnTo>
                <a:lnTo>
                  <a:pt x="651867" y="80367"/>
                </a:lnTo>
                <a:lnTo>
                  <a:pt x="669727" y="98226"/>
                </a:lnTo>
                <a:lnTo>
                  <a:pt x="687586" y="107156"/>
                </a:lnTo>
                <a:lnTo>
                  <a:pt x="705446" y="116086"/>
                </a:lnTo>
                <a:lnTo>
                  <a:pt x="723305" y="133945"/>
                </a:lnTo>
                <a:lnTo>
                  <a:pt x="741164" y="142875"/>
                </a:lnTo>
                <a:lnTo>
                  <a:pt x="750094" y="160734"/>
                </a:lnTo>
                <a:lnTo>
                  <a:pt x="767953" y="178594"/>
                </a:lnTo>
                <a:lnTo>
                  <a:pt x="776883" y="187523"/>
                </a:lnTo>
                <a:lnTo>
                  <a:pt x="794742" y="205383"/>
                </a:lnTo>
                <a:lnTo>
                  <a:pt x="803672" y="223242"/>
                </a:lnTo>
                <a:lnTo>
                  <a:pt x="812602" y="241101"/>
                </a:lnTo>
                <a:lnTo>
                  <a:pt x="821532" y="250031"/>
                </a:lnTo>
                <a:lnTo>
                  <a:pt x="830461" y="267890"/>
                </a:lnTo>
                <a:lnTo>
                  <a:pt x="839391" y="285750"/>
                </a:lnTo>
                <a:lnTo>
                  <a:pt x="848321" y="303609"/>
                </a:lnTo>
                <a:lnTo>
                  <a:pt x="857250" y="321468"/>
                </a:lnTo>
                <a:lnTo>
                  <a:pt x="857250" y="339328"/>
                </a:lnTo>
                <a:lnTo>
                  <a:pt x="866180" y="357187"/>
                </a:lnTo>
                <a:lnTo>
                  <a:pt x="875110" y="375046"/>
                </a:lnTo>
                <a:lnTo>
                  <a:pt x="875110" y="392906"/>
                </a:lnTo>
                <a:lnTo>
                  <a:pt x="884039" y="410765"/>
                </a:lnTo>
                <a:lnTo>
                  <a:pt x="884039" y="428625"/>
                </a:lnTo>
                <a:lnTo>
                  <a:pt x="892969" y="446484"/>
                </a:lnTo>
                <a:lnTo>
                  <a:pt x="892969" y="455414"/>
                </a:lnTo>
                <a:lnTo>
                  <a:pt x="892969" y="473273"/>
                </a:lnTo>
                <a:lnTo>
                  <a:pt x="892969" y="491132"/>
                </a:lnTo>
                <a:lnTo>
                  <a:pt x="892969" y="508992"/>
                </a:lnTo>
                <a:lnTo>
                  <a:pt x="892969" y="526851"/>
                </a:lnTo>
                <a:lnTo>
                  <a:pt x="892969" y="544710"/>
                </a:lnTo>
                <a:lnTo>
                  <a:pt x="892969" y="562570"/>
                </a:lnTo>
                <a:lnTo>
                  <a:pt x="892969" y="580429"/>
                </a:lnTo>
                <a:lnTo>
                  <a:pt x="892969" y="589359"/>
                </a:lnTo>
                <a:lnTo>
                  <a:pt x="892969" y="607218"/>
                </a:lnTo>
                <a:lnTo>
                  <a:pt x="892969" y="625078"/>
                </a:lnTo>
                <a:lnTo>
                  <a:pt x="892969" y="642937"/>
                </a:lnTo>
                <a:lnTo>
                  <a:pt x="884039" y="651867"/>
                </a:lnTo>
                <a:lnTo>
                  <a:pt x="884039" y="669726"/>
                </a:lnTo>
                <a:lnTo>
                  <a:pt x="875110" y="687585"/>
                </a:lnTo>
                <a:lnTo>
                  <a:pt x="875110" y="705445"/>
                </a:lnTo>
                <a:lnTo>
                  <a:pt x="875110" y="714375"/>
                </a:lnTo>
                <a:lnTo>
                  <a:pt x="866180" y="732234"/>
                </a:lnTo>
                <a:lnTo>
                  <a:pt x="857250" y="741164"/>
                </a:lnTo>
                <a:lnTo>
                  <a:pt x="857250" y="759023"/>
                </a:lnTo>
                <a:lnTo>
                  <a:pt x="848321" y="776882"/>
                </a:lnTo>
                <a:lnTo>
                  <a:pt x="839391" y="785812"/>
                </a:lnTo>
                <a:lnTo>
                  <a:pt x="839391" y="794742"/>
                </a:lnTo>
                <a:lnTo>
                  <a:pt x="830461" y="812601"/>
                </a:lnTo>
                <a:lnTo>
                  <a:pt x="821532" y="821531"/>
                </a:lnTo>
                <a:lnTo>
                  <a:pt x="812602" y="830460"/>
                </a:lnTo>
                <a:lnTo>
                  <a:pt x="803672" y="848320"/>
                </a:lnTo>
                <a:lnTo>
                  <a:pt x="794742" y="857250"/>
                </a:lnTo>
                <a:lnTo>
                  <a:pt x="785813" y="875109"/>
                </a:lnTo>
                <a:lnTo>
                  <a:pt x="776883" y="884039"/>
                </a:lnTo>
                <a:lnTo>
                  <a:pt x="767953" y="892968"/>
                </a:lnTo>
                <a:lnTo>
                  <a:pt x="759024" y="901898"/>
                </a:lnTo>
                <a:lnTo>
                  <a:pt x="750094" y="919757"/>
                </a:lnTo>
                <a:lnTo>
                  <a:pt x="750094" y="928687"/>
                </a:lnTo>
                <a:lnTo>
                  <a:pt x="741164" y="937617"/>
                </a:lnTo>
                <a:lnTo>
                  <a:pt x="723305" y="964406"/>
                </a:lnTo>
                <a:lnTo>
                  <a:pt x="714375" y="973335"/>
                </a:lnTo>
                <a:lnTo>
                  <a:pt x="705446" y="982265"/>
                </a:lnTo>
                <a:lnTo>
                  <a:pt x="705446" y="982265"/>
                </a:lnTo>
                <a:lnTo>
                  <a:pt x="696516" y="991195"/>
                </a:lnTo>
                <a:lnTo>
                  <a:pt x="687586" y="1000125"/>
                </a:lnTo>
                <a:lnTo>
                  <a:pt x="678657" y="1017984"/>
                </a:lnTo>
                <a:lnTo>
                  <a:pt x="669727" y="1026914"/>
                </a:lnTo>
                <a:lnTo>
                  <a:pt x="660797" y="1035843"/>
                </a:lnTo>
                <a:lnTo>
                  <a:pt x="651867" y="1044773"/>
                </a:lnTo>
                <a:lnTo>
                  <a:pt x="634008" y="1053703"/>
                </a:lnTo>
                <a:lnTo>
                  <a:pt x="625078" y="1062632"/>
                </a:lnTo>
                <a:lnTo>
                  <a:pt x="616149" y="1071562"/>
                </a:lnTo>
                <a:lnTo>
                  <a:pt x="607219" y="1080492"/>
                </a:lnTo>
                <a:lnTo>
                  <a:pt x="598289" y="1089421"/>
                </a:lnTo>
                <a:lnTo>
                  <a:pt x="589360" y="1098351"/>
                </a:lnTo>
                <a:lnTo>
                  <a:pt x="580430" y="1107281"/>
                </a:lnTo>
                <a:lnTo>
                  <a:pt x="571500" y="1116210"/>
                </a:lnTo>
                <a:lnTo>
                  <a:pt x="553641" y="1116210"/>
                </a:lnTo>
                <a:lnTo>
                  <a:pt x="544711" y="1125140"/>
                </a:lnTo>
                <a:lnTo>
                  <a:pt x="535782" y="1134070"/>
                </a:lnTo>
                <a:lnTo>
                  <a:pt x="526852" y="1143000"/>
                </a:lnTo>
                <a:lnTo>
                  <a:pt x="517922" y="1143000"/>
                </a:lnTo>
                <a:lnTo>
                  <a:pt x="500063" y="1151929"/>
                </a:lnTo>
                <a:lnTo>
                  <a:pt x="491133" y="1151929"/>
                </a:lnTo>
                <a:lnTo>
                  <a:pt x="482203" y="1160859"/>
                </a:lnTo>
                <a:lnTo>
                  <a:pt x="473274" y="1160859"/>
                </a:lnTo>
                <a:lnTo>
                  <a:pt x="464344" y="1169789"/>
                </a:lnTo>
                <a:lnTo>
                  <a:pt x="455414" y="1178718"/>
                </a:lnTo>
                <a:lnTo>
                  <a:pt x="437555" y="1178718"/>
                </a:lnTo>
                <a:lnTo>
                  <a:pt x="428625" y="1187648"/>
                </a:lnTo>
                <a:lnTo>
                  <a:pt x="419696" y="1187648"/>
                </a:lnTo>
                <a:lnTo>
                  <a:pt x="410766" y="1196578"/>
                </a:lnTo>
                <a:lnTo>
                  <a:pt x="401836" y="1196578"/>
                </a:lnTo>
                <a:lnTo>
                  <a:pt x="392907" y="1205507"/>
                </a:lnTo>
                <a:lnTo>
                  <a:pt x="383977" y="1205507"/>
                </a:lnTo>
                <a:lnTo>
                  <a:pt x="375047" y="1205507"/>
                </a:lnTo>
                <a:lnTo>
                  <a:pt x="357188" y="1214437"/>
                </a:lnTo>
                <a:lnTo>
                  <a:pt x="357188" y="1214437"/>
                </a:lnTo>
                <a:lnTo>
                  <a:pt x="357188" y="1214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82766" y="1500187"/>
            <a:ext cx="464344" cy="482204"/>
          </a:xfrm>
          <a:custGeom>
            <a:avLst/>
            <a:gdLst/>
            <a:ahLst/>
            <a:cxnLst/>
            <a:rect l="0" t="0" r="0" b="0"/>
            <a:pathLst>
              <a:path w="464344" h="482204">
                <a:moveTo>
                  <a:pt x="80367" y="482203"/>
                </a:moveTo>
                <a:lnTo>
                  <a:pt x="80367" y="482203"/>
                </a:lnTo>
                <a:lnTo>
                  <a:pt x="80367" y="473274"/>
                </a:lnTo>
                <a:lnTo>
                  <a:pt x="80367" y="473274"/>
                </a:lnTo>
                <a:lnTo>
                  <a:pt x="71437" y="473274"/>
                </a:lnTo>
                <a:lnTo>
                  <a:pt x="71437" y="473274"/>
                </a:lnTo>
                <a:lnTo>
                  <a:pt x="71437" y="464344"/>
                </a:lnTo>
                <a:lnTo>
                  <a:pt x="71437" y="464344"/>
                </a:lnTo>
                <a:lnTo>
                  <a:pt x="62507" y="464344"/>
                </a:lnTo>
                <a:lnTo>
                  <a:pt x="62507" y="455414"/>
                </a:lnTo>
                <a:lnTo>
                  <a:pt x="53578" y="446485"/>
                </a:lnTo>
                <a:lnTo>
                  <a:pt x="44648" y="446485"/>
                </a:lnTo>
                <a:lnTo>
                  <a:pt x="44648" y="437555"/>
                </a:lnTo>
                <a:lnTo>
                  <a:pt x="35718" y="428625"/>
                </a:lnTo>
                <a:lnTo>
                  <a:pt x="35718" y="419696"/>
                </a:lnTo>
                <a:lnTo>
                  <a:pt x="26789" y="401836"/>
                </a:lnTo>
                <a:lnTo>
                  <a:pt x="17859" y="392907"/>
                </a:lnTo>
                <a:lnTo>
                  <a:pt x="17859" y="383977"/>
                </a:lnTo>
                <a:lnTo>
                  <a:pt x="17859" y="375047"/>
                </a:lnTo>
                <a:lnTo>
                  <a:pt x="8929" y="357188"/>
                </a:lnTo>
                <a:lnTo>
                  <a:pt x="8929" y="348258"/>
                </a:lnTo>
                <a:lnTo>
                  <a:pt x="0" y="339328"/>
                </a:lnTo>
                <a:lnTo>
                  <a:pt x="0" y="321469"/>
                </a:lnTo>
                <a:lnTo>
                  <a:pt x="0" y="312539"/>
                </a:lnTo>
                <a:lnTo>
                  <a:pt x="0" y="303610"/>
                </a:lnTo>
                <a:lnTo>
                  <a:pt x="0" y="285750"/>
                </a:lnTo>
                <a:lnTo>
                  <a:pt x="0" y="276821"/>
                </a:lnTo>
                <a:lnTo>
                  <a:pt x="0" y="258961"/>
                </a:lnTo>
                <a:lnTo>
                  <a:pt x="0" y="241102"/>
                </a:lnTo>
                <a:lnTo>
                  <a:pt x="8929" y="232172"/>
                </a:lnTo>
                <a:lnTo>
                  <a:pt x="8929" y="214313"/>
                </a:lnTo>
                <a:lnTo>
                  <a:pt x="17859" y="196453"/>
                </a:lnTo>
                <a:lnTo>
                  <a:pt x="17859" y="187524"/>
                </a:lnTo>
                <a:lnTo>
                  <a:pt x="26789" y="169664"/>
                </a:lnTo>
                <a:lnTo>
                  <a:pt x="35718" y="151805"/>
                </a:lnTo>
                <a:lnTo>
                  <a:pt x="44648" y="133946"/>
                </a:lnTo>
                <a:lnTo>
                  <a:pt x="53578" y="125016"/>
                </a:lnTo>
                <a:lnTo>
                  <a:pt x="62507" y="107157"/>
                </a:lnTo>
                <a:lnTo>
                  <a:pt x="71437" y="98227"/>
                </a:lnTo>
                <a:lnTo>
                  <a:pt x="80367" y="89297"/>
                </a:lnTo>
                <a:lnTo>
                  <a:pt x="89297" y="71438"/>
                </a:lnTo>
                <a:lnTo>
                  <a:pt x="98226" y="62508"/>
                </a:lnTo>
                <a:lnTo>
                  <a:pt x="116086" y="53578"/>
                </a:lnTo>
                <a:lnTo>
                  <a:pt x="125015" y="44649"/>
                </a:lnTo>
                <a:lnTo>
                  <a:pt x="142875" y="35719"/>
                </a:lnTo>
                <a:lnTo>
                  <a:pt x="151804" y="26789"/>
                </a:lnTo>
                <a:lnTo>
                  <a:pt x="169664" y="17860"/>
                </a:lnTo>
                <a:lnTo>
                  <a:pt x="187523" y="8930"/>
                </a:lnTo>
                <a:lnTo>
                  <a:pt x="196453" y="8930"/>
                </a:lnTo>
                <a:lnTo>
                  <a:pt x="214312" y="0"/>
                </a:lnTo>
                <a:lnTo>
                  <a:pt x="232172" y="0"/>
                </a:lnTo>
                <a:lnTo>
                  <a:pt x="241101" y="0"/>
                </a:lnTo>
                <a:lnTo>
                  <a:pt x="258961" y="0"/>
                </a:lnTo>
                <a:lnTo>
                  <a:pt x="276820" y="0"/>
                </a:lnTo>
                <a:lnTo>
                  <a:pt x="285750" y="0"/>
                </a:lnTo>
                <a:lnTo>
                  <a:pt x="303609" y="0"/>
                </a:lnTo>
                <a:lnTo>
                  <a:pt x="312539" y="0"/>
                </a:lnTo>
                <a:lnTo>
                  <a:pt x="321468" y="0"/>
                </a:lnTo>
                <a:lnTo>
                  <a:pt x="339328" y="0"/>
                </a:lnTo>
                <a:lnTo>
                  <a:pt x="348257" y="0"/>
                </a:lnTo>
                <a:lnTo>
                  <a:pt x="357187" y="8930"/>
                </a:lnTo>
                <a:lnTo>
                  <a:pt x="366117" y="8930"/>
                </a:lnTo>
                <a:lnTo>
                  <a:pt x="375047" y="8930"/>
                </a:lnTo>
                <a:lnTo>
                  <a:pt x="383976" y="17860"/>
                </a:lnTo>
                <a:lnTo>
                  <a:pt x="392906" y="17860"/>
                </a:lnTo>
                <a:lnTo>
                  <a:pt x="401836" y="26789"/>
                </a:lnTo>
                <a:lnTo>
                  <a:pt x="410765" y="26789"/>
                </a:lnTo>
                <a:lnTo>
                  <a:pt x="419695" y="35719"/>
                </a:lnTo>
                <a:lnTo>
                  <a:pt x="428625" y="35719"/>
                </a:lnTo>
                <a:lnTo>
                  <a:pt x="428625" y="44649"/>
                </a:lnTo>
                <a:lnTo>
                  <a:pt x="437554" y="44649"/>
                </a:lnTo>
                <a:lnTo>
                  <a:pt x="437554" y="44649"/>
                </a:lnTo>
                <a:lnTo>
                  <a:pt x="446484" y="53578"/>
                </a:lnTo>
                <a:lnTo>
                  <a:pt x="446484" y="53578"/>
                </a:lnTo>
                <a:lnTo>
                  <a:pt x="455414" y="62508"/>
                </a:lnTo>
                <a:lnTo>
                  <a:pt x="464343" y="62508"/>
                </a:lnTo>
                <a:lnTo>
                  <a:pt x="464343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22344" y="1446609"/>
            <a:ext cx="428626" cy="598290"/>
          </a:xfrm>
          <a:custGeom>
            <a:avLst/>
            <a:gdLst/>
            <a:ahLst/>
            <a:cxnLst/>
            <a:rect l="0" t="0" r="0" b="0"/>
            <a:pathLst>
              <a:path w="428626" h="598290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2" y="0"/>
                </a:lnTo>
                <a:lnTo>
                  <a:pt x="223242" y="8930"/>
                </a:lnTo>
                <a:lnTo>
                  <a:pt x="241101" y="8930"/>
                </a:lnTo>
                <a:lnTo>
                  <a:pt x="258961" y="17860"/>
                </a:lnTo>
                <a:lnTo>
                  <a:pt x="276820" y="26789"/>
                </a:lnTo>
                <a:lnTo>
                  <a:pt x="294679" y="35719"/>
                </a:lnTo>
                <a:lnTo>
                  <a:pt x="303609" y="35719"/>
                </a:lnTo>
                <a:lnTo>
                  <a:pt x="321469" y="44649"/>
                </a:lnTo>
                <a:lnTo>
                  <a:pt x="330398" y="53578"/>
                </a:lnTo>
                <a:lnTo>
                  <a:pt x="348258" y="62508"/>
                </a:lnTo>
                <a:lnTo>
                  <a:pt x="357187" y="80367"/>
                </a:lnTo>
                <a:lnTo>
                  <a:pt x="366117" y="89297"/>
                </a:lnTo>
                <a:lnTo>
                  <a:pt x="375047" y="98227"/>
                </a:lnTo>
                <a:lnTo>
                  <a:pt x="375047" y="107156"/>
                </a:lnTo>
                <a:lnTo>
                  <a:pt x="383976" y="116086"/>
                </a:lnTo>
                <a:lnTo>
                  <a:pt x="392906" y="133945"/>
                </a:lnTo>
                <a:lnTo>
                  <a:pt x="392906" y="142875"/>
                </a:lnTo>
                <a:lnTo>
                  <a:pt x="401836" y="151805"/>
                </a:lnTo>
                <a:lnTo>
                  <a:pt x="401836" y="160735"/>
                </a:lnTo>
                <a:lnTo>
                  <a:pt x="410765" y="178594"/>
                </a:lnTo>
                <a:lnTo>
                  <a:pt x="419695" y="187524"/>
                </a:lnTo>
                <a:lnTo>
                  <a:pt x="419695" y="196453"/>
                </a:lnTo>
                <a:lnTo>
                  <a:pt x="419695" y="214313"/>
                </a:lnTo>
                <a:lnTo>
                  <a:pt x="428625" y="223242"/>
                </a:lnTo>
                <a:lnTo>
                  <a:pt x="428625" y="232172"/>
                </a:lnTo>
                <a:lnTo>
                  <a:pt x="428625" y="241102"/>
                </a:lnTo>
                <a:lnTo>
                  <a:pt x="428625" y="250031"/>
                </a:lnTo>
                <a:lnTo>
                  <a:pt x="428625" y="258961"/>
                </a:lnTo>
                <a:lnTo>
                  <a:pt x="428625" y="267891"/>
                </a:lnTo>
                <a:lnTo>
                  <a:pt x="428625" y="285750"/>
                </a:lnTo>
                <a:lnTo>
                  <a:pt x="428625" y="294680"/>
                </a:lnTo>
                <a:lnTo>
                  <a:pt x="428625" y="303610"/>
                </a:lnTo>
                <a:lnTo>
                  <a:pt x="428625" y="312539"/>
                </a:lnTo>
                <a:lnTo>
                  <a:pt x="419695" y="321469"/>
                </a:lnTo>
                <a:lnTo>
                  <a:pt x="419695" y="330399"/>
                </a:lnTo>
                <a:lnTo>
                  <a:pt x="419695" y="339328"/>
                </a:lnTo>
                <a:lnTo>
                  <a:pt x="410765" y="348258"/>
                </a:lnTo>
                <a:lnTo>
                  <a:pt x="410765" y="357188"/>
                </a:lnTo>
                <a:lnTo>
                  <a:pt x="410765" y="375047"/>
                </a:lnTo>
                <a:lnTo>
                  <a:pt x="401836" y="383977"/>
                </a:lnTo>
                <a:lnTo>
                  <a:pt x="401836" y="392906"/>
                </a:lnTo>
                <a:lnTo>
                  <a:pt x="392906" y="401836"/>
                </a:lnTo>
                <a:lnTo>
                  <a:pt x="383976" y="410766"/>
                </a:lnTo>
                <a:lnTo>
                  <a:pt x="383976" y="419695"/>
                </a:lnTo>
                <a:lnTo>
                  <a:pt x="375047" y="428625"/>
                </a:lnTo>
                <a:lnTo>
                  <a:pt x="375047" y="428625"/>
                </a:lnTo>
                <a:lnTo>
                  <a:pt x="366117" y="437555"/>
                </a:lnTo>
                <a:lnTo>
                  <a:pt x="357187" y="446485"/>
                </a:lnTo>
                <a:lnTo>
                  <a:pt x="357187" y="455414"/>
                </a:lnTo>
                <a:lnTo>
                  <a:pt x="348258" y="464344"/>
                </a:lnTo>
                <a:lnTo>
                  <a:pt x="339328" y="473274"/>
                </a:lnTo>
                <a:lnTo>
                  <a:pt x="330398" y="482203"/>
                </a:lnTo>
                <a:lnTo>
                  <a:pt x="330398" y="491133"/>
                </a:lnTo>
                <a:lnTo>
                  <a:pt x="321469" y="500063"/>
                </a:lnTo>
                <a:lnTo>
                  <a:pt x="312539" y="508992"/>
                </a:lnTo>
                <a:lnTo>
                  <a:pt x="312539" y="508992"/>
                </a:lnTo>
                <a:lnTo>
                  <a:pt x="303609" y="517922"/>
                </a:lnTo>
                <a:lnTo>
                  <a:pt x="294679" y="526852"/>
                </a:lnTo>
                <a:lnTo>
                  <a:pt x="285750" y="535781"/>
                </a:lnTo>
                <a:lnTo>
                  <a:pt x="285750" y="544711"/>
                </a:lnTo>
                <a:lnTo>
                  <a:pt x="276820" y="553641"/>
                </a:lnTo>
                <a:lnTo>
                  <a:pt x="267890" y="553641"/>
                </a:lnTo>
                <a:lnTo>
                  <a:pt x="258961" y="562570"/>
                </a:lnTo>
                <a:lnTo>
                  <a:pt x="250031" y="571500"/>
                </a:lnTo>
                <a:lnTo>
                  <a:pt x="241101" y="571500"/>
                </a:lnTo>
                <a:lnTo>
                  <a:pt x="241101" y="580430"/>
                </a:lnTo>
                <a:lnTo>
                  <a:pt x="232172" y="580430"/>
                </a:lnTo>
                <a:lnTo>
                  <a:pt x="232172" y="589360"/>
                </a:lnTo>
                <a:lnTo>
                  <a:pt x="232172" y="589360"/>
                </a:lnTo>
                <a:lnTo>
                  <a:pt x="223242" y="589360"/>
                </a:lnTo>
                <a:lnTo>
                  <a:pt x="223242" y="598289"/>
                </a:lnTo>
                <a:lnTo>
                  <a:pt x="223242" y="5982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500688" y="1589484"/>
            <a:ext cx="607219" cy="410767"/>
          </a:xfrm>
          <a:custGeom>
            <a:avLst/>
            <a:gdLst/>
            <a:ahLst/>
            <a:cxnLst/>
            <a:rect l="0" t="0" r="0" b="0"/>
            <a:pathLst>
              <a:path w="607219" h="410767">
                <a:moveTo>
                  <a:pt x="303609" y="35719"/>
                </a:moveTo>
                <a:lnTo>
                  <a:pt x="303609" y="26789"/>
                </a:lnTo>
                <a:lnTo>
                  <a:pt x="294679" y="26789"/>
                </a:lnTo>
                <a:lnTo>
                  <a:pt x="294679" y="26789"/>
                </a:lnTo>
                <a:lnTo>
                  <a:pt x="285750" y="26789"/>
                </a:lnTo>
                <a:lnTo>
                  <a:pt x="285750" y="26789"/>
                </a:lnTo>
                <a:lnTo>
                  <a:pt x="285750" y="26789"/>
                </a:lnTo>
                <a:lnTo>
                  <a:pt x="285750" y="26789"/>
                </a:lnTo>
                <a:lnTo>
                  <a:pt x="276820" y="17860"/>
                </a:lnTo>
                <a:lnTo>
                  <a:pt x="267890" y="17860"/>
                </a:lnTo>
                <a:lnTo>
                  <a:pt x="258960" y="17860"/>
                </a:lnTo>
                <a:lnTo>
                  <a:pt x="250031" y="17860"/>
                </a:lnTo>
                <a:lnTo>
                  <a:pt x="241101" y="17860"/>
                </a:lnTo>
                <a:lnTo>
                  <a:pt x="232171" y="17860"/>
                </a:lnTo>
                <a:lnTo>
                  <a:pt x="223242" y="17860"/>
                </a:lnTo>
                <a:lnTo>
                  <a:pt x="214312" y="17860"/>
                </a:lnTo>
                <a:lnTo>
                  <a:pt x="196453" y="17860"/>
                </a:lnTo>
                <a:lnTo>
                  <a:pt x="187523" y="17860"/>
                </a:lnTo>
                <a:lnTo>
                  <a:pt x="178593" y="17860"/>
                </a:lnTo>
                <a:lnTo>
                  <a:pt x="160734" y="26789"/>
                </a:lnTo>
                <a:lnTo>
                  <a:pt x="151804" y="35719"/>
                </a:lnTo>
                <a:lnTo>
                  <a:pt x="142875" y="35719"/>
                </a:lnTo>
                <a:lnTo>
                  <a:pt x="125015" y="44649"/>
                </a:lnTo>
                <a:lnTo>
                  <a:pt x="116085" y="53578"/>
                </a:lnTo>
                <a:lnTo>
                  <a:pt x="98226" y="62508"/>
                </a:lnTo>
                <a:lnTo>
                  <a:pt x="89296" y="71438"/>
                </a:lnTo>
                <a:lnTo>
                  <a:pt x="80367" y="80367"/>
                </a:lnTo>
                <a:lnTo>
                  <a:pt x="62507" y="89297"/>
                </a:lnTo>
                <a:lnTo>
                  <a:pt x="53578" y="98227"/>
                </a:lnTo>
                <a:lnTo>
                  <a:pt x="44648" y="107156"/>
                </a:lnTo>
                <a:lnTo>
                  <a:pt x="35718" y="116086"/>
                </a:lnTo>
                <a:lnTo>
                  <a:pt x="26789" y="125016"/>
                </a:lnTo>
                <a:lnTo>
                  <a:pt x="17859" y="142875"/>
                </a:lnTo>
                <a:lnTo>
                  <a:pt x="1785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8929" y="285750"/>
                </a:lnTo>
                <a:lnTo>
                  <a:pt x="8929" y="294680"/>
                </a:lnTo>
                <a:lnTo>
                  <a:pt x="17859" y="303610"/>
                </a:lnTo>
                <a:lnTo>
                  <a:pt x="26789" y="312539"/>
                </a:lnTo>
                <a:lnTo>
                  <a:pt x="26789" y="321469"/>
                </a:lnTo>
                <a:lnTo>
                  <a:pt x="35718" y="339328"/>
                </a:lnTo>
                <a:lnTo>
                  <a:pt x="44648" y="339328"/>
                </a:lnTo>
                <a:lnTo>
                  <a:pt x="53578" y="348258"/>
                </a:lnTo>
                <a:lnTo>
                  <a:pt x="62507" y="357188"/>
                </a:lnTo>
                <a:lnTo>
                  <a:pt x="71437" y="366117"/>
                </a:lnTo>
                <a:lnTo>
                  <a:pt x="89296" y="375047"/>
                </a:lnTo>
                <a:lnTo>
                  <a:pt x="98226" y="383977"/>
                </a:lnTo>
                <a:lnTo>
                  <a:pt x="107156" y="383977"/>
                </a:lnTo>
                <a:lnTo>
                  <a:pt x="125015" y="392906"/>
                </a:lnTo>
                <a:lnTo>
                  <a:pt x="133945" y="392906"/>
                </a:lnTo>
                <a:lnTo>
                  <a:pt x="151804" y="401836"/>
                </a:lnTo>
                <a:lnTo>
                  <a:pt x="169664" y="401836"/>
                </a:lnTo>
                <a:lnTo>
                  <a:pt x="178593" y="401836"/>
                </a:lnTo>
                <a:lnTo>
                  <a:pt x="196453" y="410766"/>
                </a:lnTo>
                <a:lnTo>
                  <a:pt x="214312" y="410766"/>
                </a:lnTo>
                <a:lnTo>
                  <a:pt x="223242" y="410766"/>
                </a:lnTo>
                <a:lnTo>
                  <a:pt x="241101" y="410766"/>
                </a:lnTo>
                <a:lnTo>
                  <a:pt x="258960" y="410766"/>
                </a:lnTo>
                <a:lnTo>
                  <a:pt x="267890" y="410766"/>
                </a:lnTo>
                <a:lnTo>
                  <a:pt x="285750" y="410766"/>
                </a:lnTo>
                <a:lnTo>
                  <a:pt x="303609" y="410766"/>
                </a:lnTo>
                <a:lnTo>
                  <a:pt x="321468" y="410766"/>
                </a:lnTo>
                <a:lnTo>
                  <a:pt x="330398" y="410766"/>
                </a:lnTo>
                <a:lnTo>
                  <a:pt x="348257" y="410766"/>
                </a:lnTo>
                <a:lnTo>
                  <a:pt x="366117" y="401836"/>
                </a:lnTo>
                <a:lnTo>
                  <a:pt x="383976" y="401836"/>
                </a:lnTo>
                <a:lnTo>
                  <a:pt x="401835" y="392906"/>
                </a:lnTo>
                <a:lnTo>
                  <a:pt x="410765" y="392906"/>
                </a:lnTo>
                <a:lnTo>
                  <a:pt x="428625" y="383977"/>
                </a:lnTo>
                <a:lnTo>
                  <a:pt x="446484" y="383977"/>
                </a:lnTo>
                <a:lnTo>
                  <a:pt x="455414" y="375047"/>
                </a:lnTo>
                <a:lnTo>
                  <a:pt x="473273" y="366117"/>
                </a:lnTo>
                <a:lnTo>
                  <a:pt x="491132" y="357188"/>
                </a:lnTo>
                <a:lnTo>
                  <a:pt x="500062" y="348258"/>
                </a:lnTo>
                <a:lnTo>
                  <a:pt x="517921" y="339328"/>
                </a:lnTo>
                <a:lnTo>
                  <a:pt x="526851" y="330399"/>
                </a:lnTo>
                <a:lnTo>
                  <a:pt x="544710" y="321469"/>
                </a:lnTo>
                <a:lnTo>
                  <a:pt x="553640" y="312539"/>
                </a:lnTo>
                <a:lnTo>
                  <a:pt x="562570" y="303610"/>
                </a:lnTo>
                <a:lnTo>
                  <a:pt x="571500" y="294680"/>
                </a:lnTo>
                <a:lnTo>
                  <a:pt x="580429" y="285750"/>
                </a:lnTo>
                <a:lnTo>
                  <a:pt x="589359" y="267891"/>
                </a:lnTo>
                <a:lnTo>
                  <a:pt x="598289" y="258961"/>
                </a:lnTo>
                <a:lnTo>
                  <a:pt x="598289" y="250031"/>
                </a:lnTo>
                <a:lnTo>
                  <a:pt x="598289" y="241102"/>
                </a:lnTo>
                <a:lnTo>
                  <a:pt x="607218" y="223242"/>
                </a:lnTo>
                <a:lnTo>
                  <a:pt x="607218" y="214313"/>
                </a:lnTo>
                <a:lnTo>
                  <a:pt x="607218" y="205383"/>
                </a:lnTo>
                <a:lnTo>
                  <a:pt x="607218" y="187524"/>
                </a:lnTo>
                <a:lnTo>
                  <a:pt x="607218" y="178594"/>
                </a:lnTo>
                <a:lnTo>
                  <a:pt x="598289" y="169664"/>
                </a:lnTo>
                <a:lnTo>
                  <a:pt x="598289" y="160735"/>
                </a:lnTo>
                <a:lnTo>
                  <a:pt x="598289" y="142875"/>
                </a:lnTo>
                <a:lnTo>
                  <a:pt x="589359" y="133945"/>
                </a:lnTo>
                <a:lnTo>
                  <a:pt x="589359" y="125016"/>
                </a:lnTo>
                <a:lnTo>
                  <a:pt x="580429" y="116086"/>
                </a:lnTo>
                <a:lnTo>
                  <a:pt x="571500" y="107156"/>
                </a:lnTo>
                <a:lnTo>
                  <a:pt x="562570" y="98227"/>
                </a:lnTo>
                <a:lnTo>
                  <a:pt x="553640" y="89297"/>
                </a:lnTo>
                <a:lnTo>
                  <a:pt x="544710" y="80367"/>
                </a:lnTo>
                <a:lnTo>
                  <a:pt x="535781" y="71438"/>
                </a:lnTo>
                <a:lnTo>
                  <a:pt x="526851" y="62508"/>
                </a:lnTo>
                <a:lnTo>
                  <a:pt x="517921" y="53578"/>
                </a:lnTo>
                <a:lnTo>
                  <a:pt x="508992" y="53578"/>
                </a:lnTo>
                <a:lnTo>
                  <a:pt x="500062" y="44649"/>
                </a:lnTo>
                <a:lnTo>
                  <a:pt x="491132" y="35719"/>
                </a:lnTo>
                <a:lnTo>
                  <a:pt x="482203" y="35719"/>
                </a:lnTo>
                <a:lnTo>
                  <a:pt x="473273" y="26789"/>
                </a:lnTo>
                <a:lnTo>
                  <a:pt x="464343" y="26789"/>
                </a:lnTo>
                <a:lnTo>
                  <a:pt x="455414" y="17860"/>
                </a:lnTo>
                <a:lnTo>
                  <a:pt x="446484" y="17860"/>
                </a:lnTo>
                <a:lnTo>
                  <a:pt x="437554" y="17860"/>
                </a:lnTo>
                <a:lnTo>
                  <a:pt x="428625" y="8930"/>
                </a:lnTo>
                <a:lnTo>
                  <a:pt x="419695" y="8930"/>
                </a:lnTo>
                <a:lnTo>
                  <a:pt x="401835" y="8930"/>
                </a:lnTo>
                <a:lnTo>
                  <a:pt x="392906" y="8930"/>
                </a:lnTo>
                <a:lnTo>
                  <a:pt x="383976" y="0"/>
                </a:lnTo>
                <a:lnTo>
                  <a:pt x="366117" y="0"/>
                </a:lnTo>
                <a:lnTo>
                  <a:pt x="357187" y="0"/>
                </a:lnTo>
                <a:lnTo>
                  <a:pt x="348257" y="0"/>
                </a:lnTo>
                <a:lnTo>
                  <a:pt x="330398" y="0"/>
                </a:lnTo>
                <a:lnTo>
                  <a:pt x="321468" y="0"/>
                </a:lnTo>
                <a:lnTo>
                  <a:pt x="312539" y="0"/>
                </a:lnTo>
                <a:lnTo>
                  <a:pt x="294679" y="0"/>
                </a:lnTo>
                <a:lnTo>
                  <a:pt x="285750" y="0"/>
                </a:lnTo>
                <a:lnTo>
                  <a:pt x="276820" y="8930"/>
                </a:lnTo>
                <a:lnTo>
                  <a:pt x="250031" y="8930"/>
                </a:lnTo>
                <a:lnTo>
                  <a:pt x="232171" y="17860"/>
                </a:lnTo>
                <a:lnTo>
                  <a:pt x="232171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849070" y="158948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27539" y="2178844"/>
            <a:ext cx="428626" cy="241102"/>
          </a:xfrm>
          <a:custGeom>
            <a:avLst/>
            <a:gdLst/>
            <a:ahLst/>
            <a:cxnLst/>
            <a:rect l="0" t="0" r="0" b="0"/>
            <a:pathLst>
              <a:path w="428626" h="241102">
                <a:moveTo>
                  <a:pt x="44649" y="0"/>
                </a:move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8929"/>
                </a:lnTo>
                <a:lnTo>
                  <a:pt x="116086" y="8929"/>
                </a:lnTo>
                <a:lnTo>
                  <a:pt x="125016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69664" y="8929"/>
                </a:lnTo>
                <a:lnTo>
                  <a:pt x="187524" y="8929"/>
                </a:lnTo>
                <a:lnTo>
                  <a:pt x="196453" y="8929"/>
                </a:lnTo>
                <a:lnTo>
                  <a:pt x="214313" y="8929"/>
                </a:lnTo>
                <a:lnTo>
                  <a:pt x="232172" y="8929"/>
                </a:lnTo>
                <a:lnTo>
                  <a:pt x="241102" y="8929"/>
                </a:lnTo>
                <a:lnTo>
                  <a:pt x="258961" y="8929"/>
                </a:lnTo>
                <a:lnTo>
                  <a:pt x="276820" y="8929"/>
                </a:lnTo>
                <a:lnTo>
                  <a:pt x="285750" y="8929"/>
                </a:lnTo>
                <a:lnTo>
                  <a:pt x="303609" y="8929"/>
                </a:lnTo>
                <a:lnTo>
                  <a:pt x="312539" y="8929"/>
                </a:lnTo>
                <a:lnTo>
                  <a:pt x="321469" y="8929"/>
                </a:lnTo>
                <a:lnTo>
                  <a:pt x="339328" y="8929"/>
                </a:lnTo>
                <a:lnTo>
                  <a:pt x="348258" y="8929"/>
                </a:lnTo>
                <a:lnTo>
                  <a:pt x="357188" y="8929"/>
                </a:lnTo>
                <a:lnTo>
                  <a:pt x="366117" y="17859"/>
                </a:lnTo>
                <a:lnTo>
                  <a:pt x="383977" y="17859"/>
                </a:lnTo>
                <a:lnTo>
                  <a:pt x="392906" y="17859"/>
                </a:lnTo>
                <a:lnTo>
                  <a:pt x="392906" y="17859"/>
                </a:lnTo>
                <a:lnTo>
                  <a:pt x="401836" y="26789"/>
                </a:lnTo>
                <a:lnTo>
                  <a:pt x="410766" y="26789"/>
                </a:lnTo>
                <a:lnTo>
                  <a:pt x="410766" y="35718"/>
                </a:lnTo>
                <a:lnTo>
                  <a:pt x="419695" y="35718"/>
                </a:lnTo>
                <a:lnTo>
                  <a:pt x="419695" y="44648"/>
                </a:lnTo>
                <a:lnTo>
                  <a:pt x="428625" y="44648"/>
                </a:lnTo>
                <a:lnTo>
                  <a:pt x="428625" y="44648"/>
                </a:lnTo>
                <a:lnTo>
                  <a:pt x="428625" y="53578"/>
                </a:lnTo>
                <a:lnTo>
                  <a:pt x="428625" y="62507"/>
                </a:lnTo>
                <a:lnTo>
                  <a:pt x="428625" y="62507"/>
                </a:lnTo>
                <a:lnTo>
                  <a:pt x="428625" y="71437"/>
                </a:lnTo>
                <a:lnTo>
                  <a:pt x="428625" y="80367"/>
                </a:lnTo>
                <a:lnTo>
                  <a:pt x="419695" y="80367"/>
                </a:lnTo>
                <a:lnTo>
                  <a:pt x="419695" y="89296"/>
                </a:lnTo>
                <a:lnTo>
                  <a:pt x="419695" y="98226"/>
                </a:lnTo>
                <a:lnTo>
                  <a:pt x="410766" y="107156"/>
                </a:lnTo>
                <a:lnTo>
                  <a:pt x="410766" y="107156"/>
                </a:lnTo>
                <a:lnTo>
                  <a:pt x="410766" y="116085"/>
                </a:lnTo>
                <a:lnTo>
                  <a:pt x="401836" y="125015"/>
                </a:lnTo>
                <a:lnTo>
                  <a:pt x="401836" y="125015"/>
                </a:lnTo>
                <a:lnTo>
                  <a:pt x="392906" y="133945"/>
                </a:lnTo>
                <a:lnTo>
                  <a:pt x="392906" y="133945"/>
                </a:lnTo>
                <a:lnTo>
                  <a:pt x="383977" y="142875"/>
                </a:lnTo>
                <a:lnTo>
                  <a:pt x="383977" y="142875"/>
                </a:lnTo>
                <a:lnTo>
                  <a:pt x="375047" y="151804"/>
                </a:lnTo>
                <a:lnTo>
                  <a:pt x="375047" y="151804"/>
                </a:lnTo>
                <a:lnTo>
                  <a:pt x="366117" y="160734"/>
                </a:lnTo>
                <a:lnTo>
                  <a:pt x="357188" y="160734"/>
                </a:lnTo>
                <a:lnTo>
                  <a:pt x="357188" y="169664"/>
                </a:lnTo>
                <a:lnTo>
                  <a:pt x="348258" y="169664"/>
                </a:lnTo>
                <a:lnTo>
                  <a:pt x="339328" y="178593"/>
                </a:lnTo>
                <a:lnTo>
                  <a:pt x="330399" y="178593"/>
                </a:lnTo>
                <a:lnTo>
                  <a:pt x="330399" y="187523"/>
                </a:lnTo>
                <a:lnTo>
                  <a:pt x="321469" y="196453"/>
                </a:lnTo>
                <a:lnTo>
                  <a:pt x="321469" y="196453"/>
                </a:lnTo>
                <a:lnTo>
                  <a:pt x="312539" y="205382"/>
                </a:lnTo>
                <a:lnTo>
                  <a:pt x="303609" y="205382"/>
                </a:lnTo>
                <a:lnTo>
                  <a:pt x="294680" y="214312"/>
                </a:lnTo>
                <a:lnTo>
                  <a:pt x="294680" y="214312"/>
                </a:lnTo>
                <a:lnTo>
                  <a:pt x="285750" y="223242"/>
                </a:lnTo>
                <a:lnTo>
                  <a:pt x="276820" y="223242"/>
                </a:lnTo>
                <a:lnTo>
                  <a:pt x="267891" y="232171"/>
                </a:lnTo>
                <a:lnTo>
                  <a:pt x="267891" y="232171"/>
                </a:lnTo>
                <a:lnTo>
                  <a:pt x="258961" y="232171"/>
                </a:lnTo>
                <a:lnTo>
                  <a:pt x="250031" y="232171"/>
                </a:lnTo>
                <a:lnTo>
                  <a:pt x="241102" y="241101"/>
                </a:lnTo>
                <a:lnTo>
                  <a:pt x="241102" y="241101"/>
                </a:lnTo>
                <a:lnTo>
                  <a:pt x="232172" y="241101"/>
                </a:lnTo>
                <a:lnTo>
                  <a:pt x="223242" y="241101"/>
                </a:lnTo>
                <a:lnTo>
                  <a:pt x="223242" y="241101"/>
                </a:lnTo>
                <a:lnTo>
                  <a:pt x="214313" y="232171"/>
                </a:lnTo>
                <a:lnTo>
                  <a:pt x="205383" y="232171"/>
                </a:lnTo>
                <a:lnTo>
                  <a:pt x="196453" y="232171"/>
                </a:lnTo>
                <a:lnTo>
                  <a:pt x="196453" y="232171"/>
                </a:lnTo>
                <a:lnTo>
                  <a:pt x="187524" y="223242"/>
                </a:lnTo>
                <a:lnTo>
                  <a:pt x="178594" y="223242"/>
                </a:lnTo>
                <a:lnTo>
                  <a:pt x="169664" y="214312"/>
                </a:lnTo>
                <a:lnTo>
                  <a:pt x="169664" y="214312"/>
                </a:lnTo>
                <a:lnTo>
                  <a:pt x="160734" y="205382"/>
                </a:lnTo>
                <a:lnTo>
                  <a:pt x="151805" y="205382"/>
                </a:lnTo>
                <a:lnTo>
                  <a:pt x="142875" y="196453"/>
                </a:lnTo>
                <a:lnTo>
                  <a:pt x="133945" y="196453"/>
                </a:lnTo>
                <a:lnTo>
                  <a:pt x="125016" y="187523"/>
                </a:lnTo>
                <a:lnTo>
                  <a:pt x="116086" y="178593"/>
                </a:lnTo>
                <a:lnTo>
                  <a:pt x="107156" y="178593"/>
                </a:lnTo>
                <a:lnTo>
                  <a:pt x="98227" y="169664"/>
                </a:lnTo>
                <a:lnTo>
                  <a:pt x="89297" y="160734"/>
                </a:lnTo>
                <a:lnTo>
                  <a:pt x="80367" y="160734"/>
                </a:lnTo>
                <a:lnTo>
                  <a:pt x="71438" y="151804"/>
                </a:lnTo>
                <a:lnTo>
                  <a:pt x="62508" y="142875"/>
                </a:lnTo>
                <a:lnTo>
                  <a:pt x="62508" y="142875"/>
                </a:lnTo>
                <a:lnTo>
                  <a:pt x="53578" y="133945"/>
                </a:lnTo>
                <a:lnTo>
                  <a:pt x="44649" y="125015"/>
                </a:lnTo>
                <a:lnTo>
                  <a:pt x="35719" y="125015"/>
                </a:lnTo>
                <a:lnTo>
                  <a:pt x="35719" y="116085"/>
                </a:lnTo>
                <a:lnTo>
                  <a:pt x="26789" y="107156"/>
                </a:lnTo>
                <a:lnTo>
                  <a:pt x="26789" y="98226"/>
                </a:lnTo>
                <a:lnTo>
                  <a:pt x="17859" y="89296"/>
                </a:lnTo>
                <a:lnTo>
                  <a:pt x="17859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62507"/>
                </a:lnTo>
                <a:lnTo>
                  <a:pt x="893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697141" y="2428875"/>
            <a:ext cx="535782" cy="526852"/>
          </a:xfrm>
          <a:custGeom>
            <a:avLst/>
            <a:gdLst/>
            <a:ahLst/>
            <a:cxnLst/>
            <a:rect l="0" t="0" r="0" b="0"/>
            <a:pathLst>
              <a:path w="535782" h="526852">
                <a:moveTo>
                  <a:pt x="535781" y="0"/>
                </a:moveTo>
                <a:lnTo>
                  <a:pt x="535781" y="0"/>
                </a:lnTo>
                <a:lnTo>
                  <a:pt x="535781" y="8929"/>
                </a:lnTo>
                <a:lnTo>
                  <a:pt x="535781" y="8929"/>
                </a:lnTo>
                <a:lnTo>
                  <a:pt x="535781" y="8929"/>
                </a:lnTo>
                <a:lnTo>
                  <a:pt x="535781" y="17859"/>
                </a:lnTo>
                <a:lnTo>
                  <a:pt x="535781" y="17859"/>
                </a:lnTo>
                <a:lnTo>
                  <a:pt x="535781" y="17859"/>
                </a:lnTo>
                <a:lnTo>
                  <a:pt x="535781" y="26789"/>
                </a:lnTo>
                <a:lnTo>
                  <a:pt x="535781" y="35719"/>
                </a:lnTo>
                <a:lnTo>
                  <a:pt x="535781" y="44648"/>
                </a:lnTo>
                <a:lnTo>
                  <a:pt x="526851" y="53578"/>
                </a:lnTo>
                <a:lnTo>
                  <a:pt x="526851" y="62508"/>
                </a:lnTo>
                <a:lnTo>
                  <a:pt x="526851" y="71438"/>
                </a:lnTo>
                <a:lnTo>
                  <a:pt x="526851" y="89297"/>
                </a:lnTo>
                <a:lnTo>
                  <a:pt x="526851" y="98227"/>
                </a:lnTo>
                <a:lnTo>
                  <a:pt x="517922" y="116086"/>
                </a:lnTo>
                <a:lnTo>
                  <a:pt x="517922" y="125016"/>
                </a:lnTo>
                <a:lnTo>
                  <a:pt x="517922" y="142875"/>
                </a:lnTo>
                <a:lnTo>
                  <a:pt x="517922" y="160734"/>
                </a:lnTo>
                <a:lnTo>
                  <a:pt x="508992" y="169664"/>
                </a:lnTo>
                <a:lnTo>
                  <a:pt x="508992" y="187523"/>
                </a:lnTo>
                <a:lnTo>
                  <a:pt x="508992" y="205383"/>
                </a:lnTo>
                <a:lnTo>
                  <a:pt x="508992" y="223242"/>
                </a:lnTo>
                <a:lnTo>
                  <a:pt x="500062" y="241102"/>
                </a:lnTo>
                <a:lnTo>
                  <a:pt x="500062" y="250031"/>
                </a:lnTo>
                <a:lnTo>
                  <a:pt x="500062" y="267891"/>
                </a:lnTo>
                <a:lnTo>
                  <a:pt x="491132" y="285750"/>
                </a:lnTo>
                <a:lnTo>
                  <a:pt x="491132" y="303609"/>
                </a:lnTo>
                <a:lnTo>
                  <a:pt x="482203" y="321469"/>
                </a:lnTo>
                <a:lnTo>
                  <a:pt x="473273" y="330398"/>
                </a:lnTo>
                <a:lnTo>
                  <a:pt x="473273" y="348258"/>
                </a:lnTo>
                <a:lnTo>
                  <a:pt x="464343" y="366117"/>
                </a:lnTo>
                <a:lnTo>
                  <a:pt x="455414" y="375046"/>
                </a:lnTo>
                <a:lnTo>
                  <a:pt x="446484" y="392906"/>
                </a:lnTo>
                <a:lnTo>
                  <a:pt x="437554" y="410765"/>
                </a:lnTo>
                <a:lnTo>
                  <a:pt x="428625" y="419695"/>
                </a:lnTo>
                <a:lnTo>
                  <a:pt x="419695" y="428625"/>
                </a:lnTo>
                <a:lnTo>
                  <a:pt x="410765" y="446484"/>
                </a:lnTo>
                <a:lnTo>
                  <a:pt x="401836" y="455414"/>
                </a:lnTo>
                <a:lnTo>
                  <a:pt x="392906" y="464343"/>
                </a:lnTo>
                <a:lnTo>
                  <a:pt x="383976" y="473273"/>
                </a:lnTo>
                <a:lnTo>
                  <a:pt x="375047" y="482203"/>
                </a:lnTo>
                <a:lnTo>
                  <a:pt x="366117" y="491132"/>
                </a:lnTo>
                <a:lnTo>
                  <a:pt x="348257" y="500062"/>
                </a:lnTo>
                <a:lnTo>
                  <a:pt x="339328" y="508992"/>
                </a:lnTo>
                <a:lnTo>
                  <a:pt x="330398" y="508992"/>
                </a:lnTo>
                <a:lnTo>
                  <a:pt x="312539" y="517921"/>
                </a:lnTo>
                <a:lnTo>
                  <a:pt x="303609" y="517921"/>
                </a:lnTo>
                <a:lnTo>
                  <a:pt x="285750" y="517921"/>
                </a:lnTo>
                <a:lnTo>
                  <a:pt x="276820" y="526851"/>
                </a:lnTo>
                <a:lnTo>
                  <a:pt x="258961" y="526851"/>
                </a:lnTo>
                <a:lnTo>
                  <a:pt x="250031" y="526851"/>
                </a:lnTo>
                <a:lnTo>
                  <a:pt x="232172" y="526851"/>
                </a:lnTo>
                <a:lnTo>
                  <a:pt x="223242" y="517921"/>
                </a:lnTo>
                <a:lnTo>
                  <a:pt x="205382" y="517921"/>
                </a:lnTo>
                <a:lnTo>
                  <a:pt x="196453" y="517921"/>
                </a:lnTo>
                <a:lnTo>
                  <a:pt x="178593" y="508992"/>
                </a:lnTo>
                <a:lnTo>
                  <a:pt x="169664" y="508992"/>
                </a:lnTo>
                <a:lnTo>
                  <a:pt x="160734" y="500062"/>
                </a:lnTo>
                <a:lnTo>
                  <a:pt x="142875" y="491132"/>
                </a:lnTo>
                <a:lnTo>
                  <a:pt x="133945" y="482203"/>
                </a:lnTo>
                <a:lnTo>
                  <a:pt x="116086" y="473273"/>
                </a:lnTo>
                <a:lnTo>
                  <a:pt x="107156" y="464343"/>
                </a:lnTo>
                <a:lnTo>
                  <a:pt x="98226" y="455414"/>
                </a:lnTo>
                <a:lnTo>
                  <a:pt x="89297" y="446484"/>
                </a:lnTo>
                <a:lnTo>
                  <a:pt x="71437" y="437554"/>
                </a:lnTo>
                <a:lnTo>
                  <a:pt x="62507" y="428625"/>
                </a:lnTo>
                <a:lnTo>
                  <a:pt x="53578" y="410765"/>
                </a:lnTo>
                <a:lnTo>
                  <a:pt x="44648" y="401836"/>
                </a:lnTo>
                <a:lnTo>
                  <a:pt x="44648" y="383976"/>
                </a:lnTo>
                <a:lnTo>
                  <a:pt x="35718" y="375046"/>
                </a:lnTo>
                <a:lnTo>
                  <a:pt x="26789" y="366117"/>
                </a:lnTo>
                <a:lnTo>
                  <a:pt x="17859" y="348258"/>
                </a:lnTo>
                <a:lnTo>
                  <a:pt x="17859" y="339328"/>
                </a:lnTo>
                <a:lnTo>
                  <a:pt x="17859" y="321469"/>
                </a:lnTo>
                <a:lnTo>
                  <a:pt x="8929" y="312539"/>
                </a:lnTo>
                <a:lnTo>
                  <a:pt x="8929" y="294680"/>
                </a:lnTo>
                <a:lnTo>
                  <a:pt x="8929" y="285750"/>
                </a:lnTo>
                <a:lnTo>
                  <a:pt x="0" y="258961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97203" y="2402086"/>
            <a:ext cx="491134" cy="553641"/>
          </a:xfrm>
          <a:custGeom>
            <a:avLst/>
            <a:gdLst/>
            <a:ahLst/>
            <a:cxnLst/>
            <a:rect l="0" t="0" r="0" b="0"/>
            <a:pathLst>
              <a:path w="491134" h="55364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67891"/>
                </a:lnTo>
                <a:lnTo>
                  <a:pt x="8930" y="285750"/>
                </a:lnTo>
                <a:lnTo>
                  <a:pt x="8930" y="303609"/>
                </a:lnTo>
                <a:lnTo>
                  <a:pt x="17860" y="321469"/>
                </a:lnTo>
                <a:lnTo>
                  <a:pt x="17860" y="348258"/>
                </a:lnTo>
                <a:lnTo>
                  <a:pt x="26789" y="366117"/>
                </a:lnTo>
                <a:lnTo>
                  <a:pt x="26789" y="383977"/>
                </a:lnTo>
                <a:lnTo>
                  <a:pt x="35719" y="401835"/>
                </a:lnTo>
                <a:lnTo>
                  <a:pt x="35719" y="410765"/>
                </a:lnTo>
                <a:lnTo>
                  <a:pt x="44649" y="428625"/>
                </a:lnTo>
                <a:lnTo>
                  <a:pt x="53578" y="446484"/>
                </a:lnTo>
                <a:lnTo>
                  <a:pt x="62508" y="455414"/>
                </a:lnTo>
                <a:lnTo>
                  <a:pt x="62508" y="473273"/>
                </a:lnTo>
                <a:lnTo>
                  <a:pt x="80367" y="482203"/>
                </a:lnTo>
                <a:lnTo>
                  <a:pt x="89297" y="491132"/>
                </a:lnTo>
                <a:lnTo>
                  <a:pt x="98227" y="500062"/>
                </a:lnTo>
                <a:lnTo>
                  <a:pt x="107156" y="508992"/>
                </a:lnTo>
                <a:lnTo>
                  <a:pt x="116086" y="517921"/>
                </a:lnTo>
                <a:lnTo>
                  <a:pt x="133945" y="526851"/>
                </a:lnTo>
                <a:lnTo>
                  <a:pt x="142875" y="535781"/>
                </a:lnTo>
                <a:lnTo>
                  <a:pt x="151805" y="544710"/>
                </a:lnTo>
                <a:lnTo>
                  <a:pt x="169664" y="544710"/>
                </a:lnTo>
                <a:lnTo>
                  <a:pt x="178594" y="544710"/>
                </a:lnTo>
                <a:lnTo>
                  <a:pt x="196453" y="553640"/>
                </a:lnTo>
                <a:lnTo>
                  <a:pt x="205383" y="553640"/>
                </a:lnTo>
                <a:lnTo>
                  <a:pt x="223242" y="553640"/>
                </a:lnTo>
                <a:lnTo>
                  <a:pt x="232172" y="553640"/>
                </a:lnTo>
                <a:lnTo>
                  <a:pt x="250031" y="553640"/>
                </a:lnTo>
                <a:lnTo>
                  <a:pt x="258961" y="553640"/>
                </a:lnTo>
                <a:lnTo>
                  <a:pt x="276820" y="553640"/>
                </a:lnTo>
                <a:lnTo>
                  <a:pt x="285750" y="544710"/>
                </a:lnTo>
                <a:lnTo>
                  <a:pt x="303610" y="544710"/>
                </a:lnTo>
                <a:lnTo>
                  <a:pt x="312539" y="535781"/>
                </a:lnTo>
                <a:lnTo>
                  <a:pt x="330399" y="526851"/>
                </a:lnTo>
                <a:lnTo>
                  <a:pt x="339328" y="517921"/>
                </a:lnTo>
                <a:lnTo>
                  <a:pt x="357188" y="508992"/>
                </a:lnTo>
                <a:lnTo>
                  <a:pt x="366117" y="500062"/>
                </a:lnTo>
                <a:lnTo>
                  <a:pt x="375047" y="491132"/>
                </a:lnTo>
                <a:lnTo>
                  <a:pt x="392906" y="482203"/>
                </a:lnTo>
                <a:lnTo>
                  <a:pt x="401836" y="464343"/>
                </a:lnTo>
                <a:lnTo>
                  <a:pt x="410766" y="455414"/>
                </a:lnTo>
                <a:lnTo>
                  <a:pt x="419695" y="446484"/>
                </a:lnTo>
                <a:lnTo>
                  <a:pt x="428625" y="428625"/>
                </a:lnTo>
                <a:lnTo>
                  <a:pt x="437555" y="419695"/>
                </a:lnTo>
                <a:lnTo>
                  <a:pt x="446485" y="401835"/>
                </a:lnTo>
                <a:lnTo>
                  <a:pt x="446485" y="392906"/>
                </a:lnTo>
                <a:lnTo>
                  <a:pt x="455414" y="375047"/>
                </a:lnTo>
                <a:lnTo>
                  <a:pt x="464344" y="366117"/>
                </a:lnTo>
                <a:lnTo>
                  <a:pt x="464344" y="348258"/>
                </a:lnTo>
                <a:lnTo>
                  <a:pt x="473274" y="339328"/>
                </a:lnTo>
                <a:lnTo>
                  <a:pt x="473274" y="321469"/>
                </a:lnTo>
                <a:lnTo>
                  <a:pt x="473274" y="303609"/>
                </a:lnTo>
                <a:lnTo>
                  <a:pt x="482203" y="294680"/>
                </a:lnTo>
                <a:lnTo>
                  <a:pt x="482203" y="276820"/>
                </a:lnTo>
                <a:lnTo>
                  <a:pt x="482203" y="267891"/>
                </a:lnTo>
                <a:lnTo>
                  <a:pt x="482203" y="250031"/>
                </a:lnTo>
                <a:lnTo>
                  <a:pt x="482203" y="241102"/>
                </a:lnTo>
                <a:lnTo>
                  <a:pt x="491133" y="223242"/>
                </a:lnTo>
                <a:lnTo>
                  <a:pt x="491133" y="214312"/>
                </a:lnTo>
                <a:lnTo>
                  <a:pt x="491133" y="205383"/>
                </a:lnTo>
                <a:lnTo>
                  <a:pt x="491133" y="196453"/>
                </a:lnTo>
                <a:lnTo>
                  <a:pt x="491133" y="187523"/>
                </a:lnTo>
                <a:lnTo>
                  <a:pt x="491133" y="178594"/>
                </a:lnTo>
                <a:lnTo>
                  <a:pt x="491133" y="178594"/>
                </a:lnTo>
                <a:lnTo>
                  <a:pt x="491133" y="169664"/>
                </a:lnTo>
                <a:lnTo>
                  <a:pt x="491133" y="169664"/>
                </a:lnTo>
                <a:lnTo>
                  <a:pt x="482203" y="169664"/>
                </a:lnTo>
                <a:lnTo>
                  <a:pt x="482203" y="169664"/>
                </a:lnTo>
                <a:lnTo>
                  <a:pt x="482203" y="169664"/>
                </a:lnTo>
                <a:lnTo>
                  <a:pt x="482203" y="169664"/>
                </a:lnTo>
                <a:lnTo>
                  <a:pt x="482203" y="169664"/>
                </a:lnTo>
                <a:lnTo>
                  <a:pt x="482203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411516" y="1660922"/>
            <a:ext cx="553641" cy="232173"/>
          </a:xfrm>
          <a:custGeom>
            <a:avLst/>
            <a:gdLst/>
            <a:ahLst/>
            <a:cxnLst/>
            <a:rect l="0" t="0" r="0" b="0"/>
            <a:pathLst>
              <a:path w="553641" h="232173">
                <a:moveTo>
                  <a:pt x="71437" y="53578"/>
                </a:moveTo>
                <a:lnTo>
                  <a:pt x="71437" y="44648"/>
                </a:lnTo>
                <a:lnTo>
                  <a:pt x="80367" y="44648"/>
                </a:lnTo>
                <a:lnTo>
                  <a:pt x="80367" y="3571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35718"/>
                </a:lnTo>
                <a:lnTo>
                  <a:pt x="107156" y="44648"/>
                </a:lnTo>
                <a:lnTo>
                  <a:pt x="98226" y="53578"/>
                </a:lnTo>
                <a:lnTo>
                  <a:pt x="89297" y="71437"/>
                </a:lnTo>
                <a:lnTo>
                  <a:pt x="71437" y="89297"/>
                </a:lnTo>
                <a:lnTo>
                  <a:pt x="62507" y="107156"/>
                </a:lnTo>
                <a:lnTo>
                  <a:pt x="44648" y="125015"/>
                </a:lnTo>
                <a:lnTo>
                  <a:pt x="26789" y="133945"/>
                </a:lnTo>
                <a:lnTo>
                  <a:pt x="17859" y="151804"/>
                </a:lnTo>
                <a:lnTo>
                  <a:pt x="8929" y="16073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29" y="151804"/>
                </a:lnTo>
                <a:lnTo>
                  <a:pt x="26789" y="142875"/>
                </a:lnTo>
                <a:lnTo>
                  <a:pt x="44648" y="133945"/>
                </a:lnTo>
                <a:lnTo>
                  <a:pt x="62507" y="116086"/>
                </a:lnTo>
                <a:lnTo>
                  <a:pt x="80367" y="98226"/>
                </a:lnTo>
                <a:lnTo>
                  <a:pt x="107156" y="80367"/>
                </a:lnTo>
                <a:lnTo>
                  <a:pt x="133945" y="62507"/>
                </a:lnTo>
                <a:lnTo>
                  <a:pt x="151804" y="53578"/>
                </a:lnTo>
                <a:lnTo>
                  <a:pt x="178593" y="35718"/>
                </a:lnTo>
                <a:lnTo>
                  <a:pt x="196453" y="26789"/>
                </a:lnTo>
                <a:lnTo>
                  <a:pt x="214312" y="17859"/>
                </a:lnTo>
                <a:lnTo>
                  <a:pt x="223242" y="8929"/>
                </a:lnTo>
                <a:lnTo>
                  <a:pt x="232172" y="0"/>
                </a:lnTo>
                <a:lnTo>
                  <a:pt x="241101" y="0"/>
                </a:lnTo>
                <a:lnTo>
                  <a:pt x="241101" y="0"/>
                </a:lnTo>
                <a:lnTo>
                  <a:pt x="241101" y="8929"/>
                </a:lnTo>
                <a:lnTo>
                  <a:pt x="232172" y="17859"/>
                </a:lnTo>
                <a:lnTo>
                  <a:pt x="223242" y="26789"/>
                </a:lnTo>
                <a:lnTo>
                  <a:pt x="214312" y="44648"/>
                </a:lnTo>
                <a:lnTo>
                  <a:pt x="196453" y="62507"/>
                </a:lnTo>
                <a:lnTo>
                  <a:pt x="178593" y="80367"/>
                </a:lnTo>
                <a:lnTo>
                  <a:pt x="160734" y="98226"/>
                </a:lnTo>
                <a:lnTo>
                  <a:pt x="142875" y="116086"/>
                </a:lnTo>
                <a:lnTo>
                  <a:pt x="125015" y="133945"/>
                </a:lnTo>
                <a:lnTo>
                  <a:pt x="116086" y="151804"/>
                </a:lnTo>
                <a:lnTo>
                  <a:pt x="98226" y="160734"/>
                </a:lnTo>
                <a:lnTo>
                  <a:pt x="89297" y="178593"/>
                </a:lnTo>
                <a:lnTo>
                  <a:pt x="89297" y="178593"/>
                </a:lnTo>
                <a:lnTo>
                  <a:pt x="89297" y="187523"/>
                </a:lnTo>
                <a:lnTo>
                  <a:pt x="89297" y="187523"/>
                </a:lnTo>
                <a:lnTo>
                  <a:pt x="98226" y="178593"/>
                </a:lnTo>
                <a:lnTo>
                  <a:pt x="116086" y="169664"/>
                </a:lnTo>
                <a:lnTo>
                  <a:pt x="133945" y="160734"/>
                </a:lnTo>
                <a:lnTo>
                  <a:pt x="151804" y="142875"/>
                </a:lnTo>
                <a:lnTo>
                  <a:pt x="178593" y="125015"/>
                </a:lnTo>
                <a:lnTo>
                  <a:pt x="205382" y="107156"/>
                </a:lnTo>
                <a:lnTo>
                  <a:pt x="232172" y="80367"/>
                </a:lnTo>
                <a:lnTo>
                  <a:pt x="258961" y="62507"/>
                </a:lnTo>
                <a:lnTo>
                  <a:pt x="285750" y="53578"/>
                </a:lnTo>
                <a:lnTo>
                  <a:pt x="303609" y="35718"/>
                </a:lnTo>
                <a:lnTo>
                  <a:pt x="321468" y="26789"/>
                </a:lnTo>
                <a:lnTo>
                  <a:pt x="339328" y="17859"/>
                </a:lnTo>
                <a:lnTo>
                  <a:pt x="339328" y="17859"/>
                </a:lnTo>
                <a:lnTo>
                  <a:pt x="339328" y="17859"/>
                </a:lnTo>
                <a:lnTo>
                  <a:pt x="339328" y="26789"/>
                </a:lnTo>
                <a:lnTo>
                  <a:pt x="330398" y="35718"/>
                </a:lnTo>
                <a:lnTo>
                  <a:pt x="312539" y="53578"/>
                </a:lnTo>
                <a:lnTo>
                  <a:pt x="294679" y="62507"/>
                </a:lnTo>
                <a:lnTo>
                  <a:pt x="276820" y="80367"/>
                </a:lnTo>
                <a:lnTo>
                  <a:pt x="258961" y="107156"/>
                </a:lnTo>
                <a:lnTo>
                  <a:pt x="232172" y="125015"/>
                </a:lnTo>
                <a:lnTo>
                  <a:pt x="205382" y="142875"/>
                </a:lnTo>
                <a:lnTo>
                  <a:pt x="187523" y="160734"/>
                </a:lnTo>
                <a:lnTo>
                  <a:pt x="169664" y="178593"/>
                </a:lnTo>
                <a:lnTo>
                  <a:pt x="160734" y="187523"/>
                </a:lnTo>
                <a:lnTo>
                  <a:pt x="151804" y="187523"/>
                </a:lnTo>
                <a:lnTo>
                  <a:pt x="151804" y="196453"/>
                </a:lnTo>
                <a:lnTo>
                  <a:pt x="160734" y="187523"/>
                </a:lnTo>
                <a:lnTo>
                  <a:pt x="169664" y="187523"/>
                </a:lnTo>
                <a:lnTo>
                  <a:pt x="187523" y="178593"/>
                </a:lnTo>
                <a:lnTo>
                  <a:pt x="205382" y="160734"/>
                </a:lnTo>
                <a:lnTo>
                  <a:pt x="223242" y="151804"/>
                </a:lnTo>
                <a:lnTo>
                  <a:pt x="250031" y="133945"/>
                </a:lnTo>
                <a:lnTo>
                  <a:pt x="276820" y="116086"/>
                </a:lnTo>
                <a:lnTo>
                  <a:pt x="303609" y="98226"/>
                </a:lnTo>
                <a:lnTo>
                  <a:pt x="330398" y="89297"/>
                </a:lnTo>
                <a:lnTo>
                  <a:pt x="357187" y="80367"/>
                </a:lnTo>
                <a:lnTo>
                  <a:pt x="366117" y="71437"/>
                </a:lnTo>
                <a:lnTo>
                  <a:pt x="383976" y="62507"/>
                </a:lnTo>
                <a:lnTo>
                  <a:pt x="392906" y="62507"/>
                </a:lnTo>
                <a:lnTo>
                  <a:pt x="392906" y="62507"/>
                </a:lnTo>
                <a:lnTo>
                  <a:pt x="392906" y="62507"/>
                </a:lnTo>
                <a:lnTo>
                  <a:pt x="383976" y="71437"/>
                </a:lnTo>
                <a:lnTo>
                  <a:pt x="375047" y="89297"/>
                </a:lnTo>
                <a:lnTo>
                  <a:pt x="357187" y="98226"/>
                </a:lnTo>
                <a:lnTo>
                  <a:pt x="339328" y="116086"/>
                </a:lnTo>
                <a:lnTo>
                  <a:pt x="321468" y="142875"/>
                </a:lnTo>
                <a:lnTo>
                  <a:pt x="294679" y="160734"/>
                </a:lnTo>
                <a:lnTo>
                  <a:pt x="276820" y="178593"/>
                </a:lnTo>
                <a:lnTo>
                  <a:pt x="258961" y="187523"/>
                </a:lnTo>
                <a:lnTo>
                  <a:pt x="241101" y="205382"/>
                </a:lnTo>
                <a:lnTo>
                  <a:pt x="232172" y="214312"/>
                </a:lnTo>
                <a:lnTo>
                  <a:pt x="232172" y="223242"/>
                </a:lnTo>
                <a:lnTo>
                  <a:pt x="232172" y="223242"/>
                </a:lnTo>
                <a:lnTo>
                  <a:pt x="232172" y="214312"/>
                </a:lnTo>
                <a:lnTo>
                  <a:pt x="250031" y="214312"/>
                </a:lnTo>
                <a:lnTo>
                  <a:pt x="258961" y="205382"/>
                </a:lnTo>
                <a:lnTo>
                  <a:pt x="285750" y="196453"/>
                </a:lnTo>
                <a:lnTo>
                  <a:pt x="303609" y="178593"/>
                </a:lnTo>
                <a:lnTo>
                  <a:pt x="330398" y="169664"/>
                </a:lnTo>
                <a:lnTo>
                  <a:pt x="357187" y="151804"/>
                </a:lnTo>
                <a:lnTo>
                  <a:pt x="383976" y="142875"/>
                </a:lnTo>
                <a:lnTo>
                  <a:pt x="401836" y="133945"/>
                </a:lnTo>
                <a:lnTo>
                  <a:pt x="419695" y="125015"/>
                </a:lnTo>
                <a:lnTo>
                  <a:pt x="437554" y="11608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25015"/>
                </a:lnTo>
                <a:lnTo>
                  <a:pt x="437554" y="133945"/>
                </a:lnTo>
                <a:lnTo>
                  <a:pt x="428625" y="142875"/>
                </a:lnTo>
                <a:lnTo>
                  <a:pt x="419695" y="151804"/>
                </a:lnTo>
                <a:lnTo>
                  <a:pt x="401836" y="160734"/>
                </a:lnTo>
                <a:lnTo>
                  <a:pt x="383976" y="178593"/>
                </a:lnTo>
                <a:lnTo>
                  <a:pt x="375047" y="196453"/>
                </a:lnTo>
                <a:lnTo>
                  <a:pt x="357187" y="205382"/>
                </a:lnTo>
                <a:lnTo>
                  <a:pt x="348257" y="214312"/>
                </a:lnTo>
                <a:lnTo>
                  <a:pt x="330398" y="223242"/>
                </a:lnTo>
                <a:lnTo>
                  <a:pt x="321468" y="232172"/>
                </a:lnTo>
                <a:lnTo>
                  <a:pt x="321468" y="232172"/>
                </a:lnTo>
                <a:lnTo>
                  <a:pt x="321468" y="232172"/>
                </a:lnTo>
                <a:lnTo>
                  <a:pt x="330398" y="223242"/>
                </a:lnTo>
                <a:lnTo>
                  <a:pt x="339328" y="223242"/>
                </a:lnTo>
                <a:lnTo>
                  <a:pt x="357187" y="214312"/>
                </a:lnTo>
                <a:lnTo>
                  <a:pt x="375047" y="196453"/>
                </a:lnTo>
                <a:lnTo>
                  <a:pt x="392906" y="187523"/>
                </a:lnTo>
                <a:lnTo>
                  <a:pt x="419695" y="178593"/>
                </a:lnTo>
                <a:lnTo>
                  <a:pt x="437554" y="169664"/>
                </a:lnTo>
                <a:lnTo>
                  <a:pt x="455414" y="160734"/>
                </a:lnTo>
                <a:lnTo>
                  <a:pt x="464343" y="151804"/>
                </a:lnTo>
                <a:lnTo>
                  <a:pt x="473273" y="142875"/>
                </a:lnTo>
                <a:lnTo>
                  <a:pt x="482203" y="142875"/>
                </a:lnTo>
                <a:lnTo>
                  <a:pt x="482203" y="142875"/>
                </a:lnTo>
                <a:lnTo>
                  <a:pt x="482203" y="151804"/>
                </a:lnTo>
                <a:lnTo>
                  <a:pt x="473273" y="151804"/>
                </a:lnTo>
                <a:lnTo>
                  <a:pt x="464343" y="160734"/>
                </a:lnTo>
                <a:lnTo>
                  <a:pt x="446484" y="178593"/>
                </a:lnTo>
                <a:lnTo>
                  <a:pt x="437554" y="187523"/>
                </a:lnTo>
                <a:lnTo>
                  <a:pt x="419695" y="196453"/>
                </a:lnTo>
                <a:lnTo>
                  <a:pt x="401836" y="205382"/>
                </a:lnTo>
                <a:lnTo>
                  <a:pt x="392906" y="214312"/>
                </a:lnTo>
                <a:lnTo>
                  <a:pt x="383976" y="214312"/>
                </a:lnTo>
                <a:lnTo>
                  <a:pt x="375047" y="223242"/>
                </a:lnTo>
                <a:lnTo>
                  <a:pt x="383976" y="223242"/>
                </a:lnTo>
                <a:lnTo>
                  <a:pt x="383976" y="214312"/>
                </a:lnTo>
                <a:lnTo>
                  <a:pt x="392906" y="214312"/>
                </a:lnTo>
                <a:lnTo>
                  <a:pt x="410765" y="205382"/>
                </a:lnTo>
                <a:lnTo>
                  <a:pt x="428625" y="196453"/>
                </a:lnTo>
                <a:lnTo>
                  <a:pt x="446484" y="187523"/>
                </a:lnTo>
                <a:lnTo>
                  <a:pt x="464343" y="169664"/>
                </a:lnTo>
                <a:lnTo>
                  <a:pt x="482203" y="160734"/>
                </a:lnTo>
                <a:lnTo>
                  <a:pt x="500062" y="151804"/>
                </a:lnTo>
                <a:lnTo>
                  <a:pt x="508992" y="151804"/>
                </a:lnTo>
                <a:lnTo>
                  <a:pt x="517922" y="142875"/>
                </a:lnTo>
                <a:lnTo>
                  <a:pt x="526851" y="142875"/>
                </a:lnTo>
                <a:lnTo>
                  <a:pt x="526851" y="142875"/>
                </a:lnTo>
                <a:lnTo>
                  <a:pt x="526851" y="151804"/>
                </a:lnTo>
                <a:lnTo>
                  <a:pt x="517922" y="160734"/>
                </a:lnTo>
                <a:lnTo>
                  <a:pt x="517922" y="169664"/>
                </a:lnTo>
                <a:lnTo>
                  <a:pt x="508992" y="178593"/>
                </a:lnTo>
                <a:lnTo>
                  <a:pt x="500062" y="187523"/>
                </a:lnTo>
                <a:lnTo>
                  <a:pt x="482203" y="196453"/>
                </a:lnTo>
                <a:lnTo>
                  <a:pt x="473273" y="196453"/>
                </a:lnTo>
                <a:lnTo>
                  <a:pt x="464343" y="205382"/>
                </a:lnTo>
                <a:lnTo>
                  <a:pt x="464343" y="214312"/>
                </a:lnTo>
                <a:lnTo>
                  <a:pt x="455414" y="214312"/>
                </a:lnTo>
                <a:lnTo>
                  <a:pt x="455414" y="214312"/>
                </a:lnTo>
                <a:lnTo>
                  <a:pt x="455414" y="214312"/>
                </a:lnTo>
                <a:lnTo>
                  <a:pt x="464343" y="214312"/>
                </a:lnTo>
                <a:lnTo>
                  <a:pt x="473273" y="214312"/>
                </a:lnTo>
                <a:lnTo>
                  <a:pt x="482203" y="205382"/>
                </a:lnTo>
                <a:lnTo>
                  <a:pt x="500062" y="205382"/>
                </a:lnTo>
                <a:lnTo>
                  <a:pt x="508992" y="196453"/>
                </a:lnTo>
                <a:lnTo>
                  <a:pt x="526851" y="196453"/>
                </a:lnTo>
                <a:lnTo>
                  <a:pt x="535781" y="187523"/>
                </a:lnTo>
                <a:lnTo>
                  <a:pt x="544711" y="187523"/>
                </a:lnTo>
                <a:lnTo>
                  <a:pt x="553640" y="187523"/>
                </a:lnTo>
                <a:lnTo>
                  <a:pt x="553640" y="187523"/>
                </a:lnTo>
                <a:lnTo>
                  <a:pt x="553640" y="187523"/>
                </a:lnTo>
                <a:lnTo>
                  <a:pt x="553640" y="196453"/>
                </a:lnTo>
                <a:lnTo>
                  <a:pt x="544711" y="196453"/>
                </a:lnTo>
                <a:lnTo>
                  <a:pt x="544711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482828" y="1687711"/>
            <a:ext cx="535782" cy="267891"/>
          </a:xfrm>
          <a:custGeom>
            <a:avLst/>
            <a:gdLst/>
            <a:ahLst/>
            <a:cxnLst/>
            <a:rect l="0" t="0" r="0" b="0"/>
            <a:pathLst>
              <a:path w="535782" h="267891">
                <a:moveTo>
                  <a:pt x="107156" y="0"/>
                </a:moveTo>
                <a:lnTo>
                  <a:pt x="107156" y="0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26789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44648"/>
                </a:lnTo>
                <a:lnTo>
                  <a:pt x="71438" y="62508"/>
                </a:lnTo>
                <a:lnTo>
                  <a:pt x="62508" y="80367"/>
                </a:lnTo>
                <a:lnTo>
                  <a:pt x="53578" y="107156"/>
                </a:lnTo>
                <a:lnTo>
                  <a:pt x="35719" y="125015"/>
                </a:lnTo>
                <a:lnTo>
                  <a:pt x="26789" y="133945"/>
                </a:lnTo>
                <a:lnTo>
                  <a:pt x="26789" y="151804"/>
                </a:lnTo>
                <a:lnTo>
                  <a:pt x="17860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8930" y="169664"/>
                </a:lnTo>
                <a:lnTo>
                  <a:pt x="17860" y="160734"/>
                </a:lnTo>
                <a:lnTo>
                  <a:pt x="26789" y="151804"/>
                </a:lnTo>
                <a:lnTo>
                  <a:pt x="35719" y="133945"/>
                </a:lnTo>
                <a:lnTo>
                  <a:pt x="53578" y="116086"/>
                </a:lnTo>
                <a:lnTo>
                  <a:pt x="71438" y="98226"/>
                </a:lnTo>
                <a:lnTo>
                  <a:pt x="89297" y="71437"/>
                </a:lnTo>
                <a:lnTo>
                  <a:pt x="107156" y="53578"/>
                </a:lnTo>
                <a:lnTo>
                  <a:pt x="125016" y="35718"/>
                </a:lnTo>
                <a:lnTo>
                  <a:pt x="142875" y="26789"/>
                </a:lnTo>
                <a:lnTo>
                  <a:pt x="160735" y="8929"/>
                </a:lnTo>
                <a:lnTo>
                  <a:pt x="169664" y="8929"/>
                </a:lnTo>
                <a:lnTo>
                  <a:pt x="169664" y="0"/>
                </a:lnTo>
                <a:lnTo>
                  <a:pt x="178594" y="8929"/>
                </a:lnTo>
                <a:lnTo>
                  <a:pt x="178594" y="8929"/>
                </a:lnTo>
                <a:lnTo>
                  <a:pt x="169664" y="26789"/>
                </a:lnTo>
                <a:lnTo>
                  <a:pt x="160735" y="35718"/>
                </a:lnTo>
                <a:lnTo>
                  <a:pt x="151805" y="53578"/>
                </a:lnTo>
                <a:lnTo>
                  <a:pt x="133945" y="80367"/>
                </a:lnTo>
                <a:lnTo>
                  <a:pt x="125016" y="107156"/>
                </a:lnTo>
                <a:lnTo>
                  <a:pt x="107156" y="133945"/>
                </a:lnTo>
                <a:lnTo>
                  <a:pt x="89297" y="151804"/>
                </a:lnTo>
                <a:lnTo>
                  <a:pt x="71438" y="178593"/>
                </a:lnTo>
                <a:lnTo>
                  <a:pt x="62508" y="196453"/>
                </a:lnTo>
                <a:lnTo>
                  <a:pt x="53578" y="214312"/>
                </a:lnTo>
                <a:lnTo>
                  <a:pt x="53578" y="223242"/>
                </a:lnTo>
                <a:lnTo>
                  <a:pt x="44649" y="223242"/>
                </a:lnTo>
                <a:lnTo>
                  <a:pt x="53578" y="223242"/>
                </a:lnTo>
                <a:lnTo>
                  <a:pt x="62508" y="223242"/>
                </a:lnTo>
                <a:lnTo>
                  <a:pt x="71438" y="214312"/>
                </a:lnTo>
                <a:lnTo>
                  <a:pt x="89297" y="196453"/>
                </a:lnTo>
                <a:lnTo>
                  <a:pt x="107156" y="178593"/>
                </a:lnTo>
                <a:lnTo>
                  <a:pt x="133945" y="160734"/>
                </a:lnTo>
                <a:lnTo>
                  <a:pt x="160735" y="142875"/>
                </a:lnTo>
                <a:lnTo>
                  <a:pt x="187524" y="125015"/>
                </a:lnTo>
                <a:lnTo>
                  <a:pt x="214313" y="107156"/>
                </a:lnTo>
                <a:lnTo>
                  <a:pt x="241102" y="89297"/>
                </a:lnTo>
                <a:lnTo>
                  <a:pt x="258961" y="71437"/>
                </a:lnTo>
                <a:lnTo>
                  <a:pt x="276820" y="62508"/>
                </a:lnTo>
                <a:lnTo>
                  <a:pt x="285750" y="53578"/>
                </a:lnTo>
                <a:lnTo>
                  <a:pt x="294680" y="53578"/>
                </a:lnTo>
                <a:lnTo>
                  <a:pt x="294680" y="62508"/>
                </a:lnTo>
                <a:lnTo>
                  <a:pt x="294680" y="71437"/>
                </a:lnTo>
                <a:lnTo>
                  <a:pt x="285750" y="80367"/>
                </a:lnTo>
                <a:lnTo>
                  <a:pt x="276820" y="98226"/>
                </a:lnTo>
                <a:lnTo>
                  <a:pt x="267891" y="116086"/>
                </a:lnTo>
                <a:lnTo>
                  <a:pt x="250031" y="133945"/>
                </a:lnTo>
                <a:lnTo>
                  <a:pt x="232172" y="151804"/>
                </a:lnTo>
                <a:lnTo>
                  <a:pt x="214313" y="169664"/>
                </a:lnTo>
                <a:lnTo>
                  <a:pt x="196453" y="187523"/>
                </a:lnTo>
                <a:lnTo>
                  <a:pt x="187524" y="205383"/>
                </a:lnTo>
                <a:lnTo>
                  <a:pt x="178594" y="214312"/>
                </a:lnTo>
                <a:lnTo>
                  <a:pt x="169664" y="223242"/>
                </a:lnTo>
                <a:lnTo>
                  <a:pt x="169664" y="223242"/>
                </a:lnTo>
                <a:lnTo>
                  <a:pt x="169664" y="223242"/>
                </a:lnTo>
                <a:lnTo>
                  <a:pt x="178594" y="214312"/>
                </a:lnTo>
                <a:lnTo>
                  <a:pt x="187524" y="205383"/>
                </a:lnTo>
                <a:lnTo>
                  <a:pt x="205383" y="187523"/>
                </a:lnTo>
                <a:lnTo>
                  <a:pt x="223242" y="178593"/>
                </a:lnTo>
                <a:lnTo>
                  <a:pt x="250031" y="160734"/>
                </a:lnTo>
                <a:lnTo>
                  <a:pt x="276820" y="133945"/>
                </a:lnTo>
                <a:lnTo>
                  <a:pt x="294680" y="125015"/>
                </a:lnTo>
                <a:lnTo>
                  <a:pt x="312539" y="107156"/>
                </a:lnTo>
                <a:lnTo>
                  <a:pt x="330399" y="98226"/>
                </a:lnTo>
                <a:lnTo>
                  <a:pt x="348258" y="8929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89297"/>
                </a:lnTo>
                <a:lnTo>
                  <a:pt x="357188" y="98226"/>
                </a:lnTo>
                <a:lnTo>
                  <a:pt x="348258" y="116086"/>
                </a:lnTo>
                <a:lnTo>
                  <a:pt x="330399" y="133945"/>
                </a:lnTo>
                <a:lnTo>
                  <a:pt x="321469" y="142875"/>
                </a:lnTo>
                <a:lnTo>
                  <a:pt x="303610" y="169664"/>
                </a:lnTo>
                <a:lnTo>
                  <a:pt x="294680" y="187523"/>
                </a:lnTo>
                <a:lnTo>
                  <a:pt x="276820" y="196453"/>
                </a:lnTo>
                <a:lnTo>
                  <a:pt x="267891" y="214312"/>
                </a:lnTo>
                <a:lnTo>
                  <a:pt x="267891" y="223242"/>
                </a:lnTo>
                <a:lnTo>
                  <a:pt x="258961" y="232172"/>
                </a:lnTo>
                <a:lnTo>
                  <a:pt x="267891" y="232172"/>
                </a:lnTo>
                <a:lnTo>
                  <a:pt x="267891" y="223242"/>
                </a:lnTo>
                <a:lnTo>
                  <a:pt x="285750" y="214312"/>
                </a:lnTo>
                <a:lnTo>
                  <a:pt x="294680" y="205383"/>
                </a:lnTo>
                <a:lnTo>
                  <a:pt x="321469" y="187523"/>
                </a:lnTo>
                <a:lnTo>
                  <a:pt x="339328" y="178593"/>
                </a:lnTo>
                <a:lnTo>
                  <a:pt x="366117" y="160734"/>
                </a:lnTo>
                <a:lnTo>
                  <a:pt x="383977" y="142875"/>
                </a:lnTo>
                <a:lnTo>
                  <a:pt x="401836" y="133945"/>
                </a:lnTo>
                <a:lnTo>
                  <a:pt x="419695" y="116086"/>
                </a:lnTo>
                <a:lnTo>
                  <a:pt x="437555" y="107156"/>
                </a:lnTo>
                <a:lnTo>
                  <a:pt x="446485" y="107156"/>
                </a:lnTo>
                <a:lnTo>
                  <a:pt x="446485" y="107156"/>
                </a:lnTo>
                <a:lnTo>
                  <a:pt x="446485" y="107156"/>
                </a:lnTo>
                <a:lnTo>
                  <a:pt x="446485" y="125015"/>
                </a:lnTo>
                <a:lnTo>
                  <a:pt x="437555" y="133945"/>
                </a:lnTo>
                <a:lnTo>
                  <a:pt x="419695" y="151804"/>
                </a:lnTo>
                <a:lnTo>
                  <a:pt x="410766" y="169664"/>
                </a:lnTo>
                <a:lnTo>
                  <a:pt x="392906" y="187523"/>
                </a:lnTo>
                <a:lnTo>
                  <a:pt x="375047" y="205383"/>
                </a:lnTo>
                <a:lnTo>
                  <a:pt x="357188" y="223242"/>
                </a:lnTo>
                <a:lnTo>
                  <a:pt x="348258" y="241101"/>
                </a:lnTo>
                <a:lnTo>
                  <a:pt x="330399" y="250031"/>
                </a:lnTo>
                <a:lnTo>
                  <a:pt x="330399" y="258961"/>
                </a:lnTo>
                <a:lnTo>
                  <a:pt x="330399" y="267890"/>
                </a:lnTo>
                <a:lnTo>
                  <a:pt x="330399" y="258961"/>
                </a:lnTo>
                <a:lnTo>
                  <a:pt x="339328" y="250031"/>
                </a:lnTo>
                <a:lnTo>
                  <a:pt x="348258" y="241101"/>
                </a:lnTo>
                <a:lnTo>
                  <a:pt x="366117" y="232172"/>
                </a:lnTo>
                <a:lnTo>
                  <a:pt x="383977" y="214312"/>
                </a:lnTo>
                <a:lnTo>
                  <a:pt x="410766" y="196453"/>
                </a:lnTo>
                <a:lnTo>
                  <a:pt x="428625" y="178593"/>
                </a:lnTo>
                <a:lnTo>
                  <a:pt x="446485" y="169664"/>
                </a:lnTo>
                <a:lnTo>
                  <a:pt x="464344" y="160734"/>
                </a:lnTo>
                <a:lnTo>
                  <a:pt x="473274" y="151804"/>
                </a:lnTo>
                <a:lnTo>
                  <a:pt x="482203" y="142875"/>
                </a:lnTo>
                <a:lnTo>
                  <a:pt x="491133" y="142875"/>
                </a:lnTo>
                <a:lnTo>
                  <a:pt x="491133" y="142875"/>
                </a:lnTo>
                <a:lnTo>
                  <a:pt x="482203" y="151804"/>
                </a:lnTo>
                <a:lnTo>
                  <a:pt x="473274" y="160734"/>
                </a:lnTo>
                <a:lnTo>
                  <a:pt x="464344" y="169664"/>
                </a:lnTo>
                <a:lnTo>
                  <a:pt x="455414" y="178593"/>
                </a:lnTo>
                <a:lnTo>
                  <a:pt x="446485" y="187523"/>
                </a:lnTo>
                <a:lnTo>
                  <a:pt x="428625" y="205383"/>
                </a:lnTo>
                <a:lnTo>
                  <a:pt x="419695" y="205383"/>
                </a:lnTo>
                <a:lnTo>
                  <a:pt x="419695" y="214312"/>
                </a:lnTo>
                <a:lnTo>
                  <a:pt x="410766" y="214312"/>
                </a:lnTo>
                <a:lnTo>
                  <a:pt x="410766" y="214312"/>
                </a:lnTo>
                <a:lnTo>
                  <a:pt x="419695" y="205383"/>
                </a:lnTo>
                <a:lnTo>
                  <a:pt x="428625" y="196453"/>
                </a:lnTo>
                <a:lnTo>
                  <a:pt x="437555" y="187523"/>
                </a:lnTo>
                <a:lnTo>
                  <a:pt x="455414" y="178593"/>
                </a:lnTo>
                <a:lnTo>
                  <a:pt x="464344" y="169664"/>
                </a:lnTo>
                <a:lnTo>
                  <a:pt x="482203" y="160734"/>
                </a:lnTo>
                <a:lnTo>
                  <a:pt x="491133" y="151804"/>
                </a:lnTo>
                <a:lnTo>
                  <a:pt x="508992" y="142875"/>
                </a:lnTo>
                <a:lnTo>
                  <a:pt x="517922" y="133945"/>
                </a:lnTo>
                <a:lnTo>
                  <a:pt x="526852" y="133945"/>
                </a:lnTo>
                <a:lnTo>
                  <a:pt x="535781" y="133945"/>
                </a:lnTo>
                <a:lnTo>
                  <a:pt x="535781" y="133945"/>
                </a:lnTo>
                <a:lnTo>
                  <a:pt x="535781" y="142875"/>
                </a:lnTo>
                <a:lnTo>
                  <a:pt x="535781" y="151804"/>
                </a:lnTo>
                <a:lnTo>
                  <a:pt x="526852" y="160734"/>
                </a:lnTo>
                <a:lnTo>
                  <a:pt x="517922" y="178593"/>
                </a:lnTo>
                <a:lnTo>
                  <a:pt x="508992" y="187523"/>
                </a:lnTo>
                <a:lnTo>
                  <a:pt x="500063" y="205383"/>
                </a:lnTo>
                <a:lnTo>
                  <a:pt x="491133" y="214312"/>
                </a:lnTo>
                <a:lnTo>
                  <a:pt x="482203" y="223242"/>
                </a:lnTo>
                <a:lnTo>
                  <a:pt x="464344" y="241101"/>
                </a:lnTo>
                <a:lnTo>
                  <a:pt x="464344" y="241101"/>
                </a:lnTo>
                <a:lnTo>
                  <a:pt x="464344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125766" y="1151930"/>
            <a:ext cx="241102" cy="625079"/>
          </a:xfrm>
          <a:custGeom>
            <a:avLst/>
            <a:gdLst/>
            <a:ahLst/>
            <a:cxnLst/>
            <a:rect l="0" t="0" r="0" b="0"/>
            <a:pathLst>
              <a:path w="241102" h="625079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8" y="44648"/>
                </a:lnTo>
                <a:lnTo>
                  <a:pt x="35718" y="53578"/>
                </a:lnTo>
                <a:lnTo>
                  <a:pt x="44648" y="62507"/>
                </a:lnTo>
                <a:lnTo>
                  <a:pt x="44648" y="80367"/>
                </a:lnTo>
                <a:lnTo>
                  <a:pt x="53578" y="98226"/>
                </a:lnTo>
                <a:lnTo>
                  <a:pt x="53578" y="116086"/>
                </a:lnTo>
                <a:lnTo>
                  <a:pt x="62507" y="133945"/>
                </a:lnTo>
                <a:lnTo>
                  <a:pt x="62507" y="160734"/>
                </a:lnTo>
                <a:lnTo>
                  <a:pt x="71437" y="178593"/>
                </a:lnTo>
                <a:lnTo>
                  <a:pt x="80367" y="196453"/>
                </a:lnTo>
                <a:lnTo>
                  <a:pt x="80367" y="223242"/>
                </a:lnTo>
                <a:lnTo>
                  <a:pt x="89297" y="241101"/>
                </a:lnTo>
                <a:lnTo>
                  <a:pt x="98226" y="267890"/>
                </a:lnTo>
                <a:lnTo>
                  <a:pt x="98226" y="294679"/>
                </a:lnTo>
                <a:lnTo>
                  <a:pt x="107156" y="321468"/>
                </a:lnTo>
                <a:lnTo>
                  <a:pt x="107156" y="339328"/>
                </a:lnTo>
                <a:lnTo>
                  <a:pt x="116086" y="366117"/>
                </a:lnTo>
                <a:lnTo>
                  <a:pt x="116086" y="392906"/>
                </a:lnTo>
                <a:lnTo>
                  <a:pt x="125015" y="419695"/>
                </a:lnTo>
                <a:lnTo>
                  <a:pt x="125015" y="437554"/>
                </a:lnTo>
                <a:lnTo>
                  <a:pt x="133945" y="464343"/>
                </a:lnTo>
                <a:lnTo>
                  <a:pt x="133945" y="482203"/>
                </a:lnTo>
                <a:lnTo>
                  <a:pt x="133945" y="508992"/>
                </a:lnTo>
                <a:lnTo>
                  <a:pt x="142875" y="526851"/>
                </a:lnTo>
                <a:lnTo>
                  <a:pt x="142875" y="544710"/>
                </a:lnTo>
                <a:lnTo>
                  <a:pt x="142875" y="562570"/>
                </a:lnTo>
                <a:lnTo>
                  <a:pt x="142875" y="571499"/>
                </a:lnTo>
                <a:lnTo>
                  <a:pt x="151804" y="589359"/>
                </a:lnTo>
                <a:lnTo>
                  <a:pt x="151804" y="598289"/>
                </a:lnTo>
                <a:lnTo>
                  <a:pt x="151804" y="607218"/>
                </a:lnTo>
                <a:lnTo>
                  <a:pt x="151804" y="616148"/>
                </a:lnTo>
                <a:lnTo>
                  <a:pt x="160734" y="616148"/>
                </a:lnTo>
                <a:lnTo>
                  <a:pt x="160734" y="616148"/>
                </a:lnTo>
                <a:lnTo>
                  <a:pt x="160734" y="625078"/>
                </a:lnTo>
                <a:lnTo>
                  <a:pt x="160734" y="625078"/>
                </a:lnTo>
                <a:lnTo>
                  <a:pt x="160734" y="625078"/>
                </a:lnTo>
                <a:lnTo>
                  <a:pt x="169664" y="616148"/>
                </a:lnTo>
                <a:lnTo>
                  <a:pt x="169664" y="616148"/>
                </a:lnTo>
                <a:lnTo>
                  <a:pt x="169664" y="607218"/>
                </a:lnTo>
                <a:lnTo>
                  <a:pt x="169664" y="607218"/>
                </a:lnTo>
                <a:lnTo>
                  <a:pt x="178593" y="598289"/>
                </a:lnTo>
                <a:lnTo>
                  <a:pt x="178593" y="580429"/>
                </a:lnTo>
                <a:lnTo>
                  <a:pt x="178593" y="571499"/>
                </a:lnTo>
                <a:lnTo>
                  <a:pt x="187523" y="553640"/>
                </a:lnTo>
                <a:lnTo>
                  <a:pt x="187523" y="544710"/>
                </a:lnTo>
                <a:lnTo>
                  <a:pt x="187523" y="526851"/>
                </a:lnTo>
                <a:lnTo>
                  <a:pt x="196453" y="508992"/>
                </a:lnTo>
                <a:lnTo>
                  <a:pt x="196453" y="491132"/>
                </a:lnTo>
                <a:lnTo>
                  <a:pt x="196453" y="473273"/>
                </a:lnTo>
                <a:lnTo>
                  <a:pt x="196453" y="455414"/>
                </a:lnTo>
                <a:lnTo>
                  <a:pt x="205382" y="437554"/>
                </a:lnTo>
                <a:lnTo>
                  <a:pt x="205382" y="419695"/>
                </a:lnTo>
                <a:lnTo>
                  <a:pt x="205382" y="392906"/>
                </a:lnTo>
                <a:lnTo>
                  <a:pt x="205382" y="375046"/>
                </a:lnTo>
                <a:lnTo>
                  <a:pt x="205382" y="348257"/>
                </a:lnTo>
                <a:lnTo>
                  <a:pt x="214312" y="330398"/>
                </a:lnTo>
                <a:lnTo>
                  <a:pt x="214312" y="312539"/>
                </a:lnTo>
                <a:lnTo>
                  <a:pt x="214312" y="285749"/>
                </a:lnTo>
                <a:lnTo>
                  <a:pt x="214312" y="267890"/>
                </a:lnTo>
                <a:lnTo>
                  <a:pt x="223242" y="250031"/>
                </a:lnTo>
                <a:lnTo>
                  <a:pt x="223242" y="223242"/>
                </a:lnTo>
                <a:lnTo>
                  <a:pt x="223242" y="205383"/>
                </a:lnTo>
                <a:lnTo>
                  <a:pt x="223242" y="187523"/>
                </a:lnTo>
                <a:lnTo>
                  <a:pt x="223242" y="169664"/>
                </a:lnTo>
                <a:lnTo>
                  <a:pt x="232172" y="151804"/>
                </a:lnTo>
                <a:lnTo>
                  <a:pt x="232172" y="133945"/>
                </a:lnTo>
                <a:lnTo>
                  <a:pt x="232172" y="116086"/>
                </a:lnTo>
                <a:lnTo>
                  <a:pt x="232172" y="98226"/>
                </a:lnTo>
                <a:lnTo>
                  <a:pt x="241101" y="89297"/>
                </a:lnTo>
                <a:lnTo>
                  <a:pt x="241101" y="71437"/>
                </a:lnTo>
                <a:lnTo>
                  <a:pt x="241101" y="62507"/>
                </a:lnTo>
                <a:lnTo>
                  <a:pt x="241101" y="53578"/>
                </a:lnTo>
                <a:lnTo>
                  <a:pt x="241101" y="53578"/>
                </a:lnTo>
                <a:lnTo>
                  <a:pt x="241101" y="44648"/>
                </a:lnTo>
                <a:lnTo>
                  <a:pt x="241101" y="35718"/>
                </a:lnTo>
                <a:lnTo>
                  <a:pt x="241101" y="35718"/>
                </a:lnTo>
                <a:lnTo>
                  <a:pt x="241101" y="35718"/>
                </a:lnTo>
                <a:lnTo>
                  <a:pt x="241101" y="26789"/>
                </a:lnTo>
                <a:lnTo>
                  <a:pt x="241101" y="26789"/>
                </a:lnTo>
                <a:lnTo>
                  <a:pt x="241101" y="26789"/>
                </a:lnTo>
                <a:lnTo>
                  <a:pt x="241101" y="26789"/>
                </a:lnTo>
                <a:lnTo>
                  <a:pt x="232172" y="35718"/>
                </a:lnTo>
                <a:lnTo>
                  <a:pt x="232172" y="35718"/>
                </a:lnTo>
                <a:lnTo>
                  <a:pt x="232172" y="44648"/>
                </a:lnTo>
                <a:lnTo>
                  <a:pt x="232172" y="44648"/>
                </a:lnTo>
                <a:lnTo>
                  <a:pt x="232172" y="53578"/>
                </a:lnTo>
                <a:lnTo>
                  <a:pt x="223242" y="62507"/>
                </a:lnTo>
                <a:lnTo>
                  <a:pt x="223242" y="71437"/>
                </a:lnTo>
                <a:lnTo>
                  <a:pt x="214312" y="80367"/>
                </a:lnTo>
                <a:lnTo>
                  <a:pt x="214312" y="98226"/>
                </a:lnTo>
                <a:lnTo>
                  <a:pt x="214312" y="107156"/>
                </a:lnTo>
                <a:lnTo>
                  <a:pt x="205382" y="125015"/>
                </a:lnTo>
                <a:lnTo>
                  <a:pt x="205382" y="142875"/>
                </a:lnTo>
                <a:lnTo>
                  <a:pt x="196453" y="160734"/>
                </a:lnTo>
                <a:lnTo>
                  <a:pt x="187523" y="187523"/>
                </a:lnTo>
                <a:lnTo>
                  <a:pt x="187523" y="214312"/>
                </a:lnTo>
                <a:lnTo>
                  <a:pt x="178593" y="241101"/>
                </a:lnTo>
                <a:lnTo>
                  <a:pt x="169664" y="267890"/>
                </a:lnTo>
                <a:lnTo>
                  <a:pt x="169664" y="294679"/>
                </a:lnTo>
                <a:lnTo>
                  <a:pt x="160734" y="321468"/>
                </a:lnTo>
                <a:lnTo>
                  <a:pt x="151804" y="357187"/>
                </a:lnTo>
                <a:lnTo>
                  <a:pt x="142875" y="383976"/>
                </a:lnTo>
                <a:lnTo>
                  <a:pt x="133945" y="410765"/>
                </a:lnTo>
                <a:lnTo>
                  <a:pt x="133945" y="428624"/>
                </a:lnTo>
                <a:lnTo>
                  <a:pt x="125015" y="455414"/>
                </a:lnTo>
                <a:lnTo>
                  <a:pt x="116086" y="473273"/>
                </a:lnTo>
                <a:lnTo>
                  <a:pt x="116086" y="482203"/>
                </a:lnTo>
                <a:lnTo>
                  <a:pt x="116086" y="491132"/>
                </a:lnTo>
                <a:lnTo>
                  <a:pt x="107156" y="500062"/>
                </a:lnTo>
                <a:lnTo>
                  <a:pt x="107156" y="508992"/>
                </a:lnTo>
                <a:lnTo>
                  <a:pt x="107156" y="508992"/>
                </a:lnTo>
                <a:lnTo>
                  <a:pt x="107156" y="500062"/>
                </a:lnTo>
                <a:lnTo>
                  <a:pt x="107156" y="491132"/>
                </a:lnTo>
                <a:lnTo>
                  <a:pt x="116086" y="482203"/>
                </a:lnTo>
                <a:lnTo>
                  <a:pt x="116086" y="473273"/>
                </a:lnTo>
                <a:lnTo>
                  <a:pt x="116086" y="446484"/>
                </a:lnTo>
                <a:lnTo>
                  <a:pt x="116086" y="428624"/>
                </a:lnTo>
                <a:lnTo>
                  <a:pt x="125015" y="401835"/>
                </a:lnTo>
                <a:lnTo>
                  <a:pt x="125015" y="375046"/>
                </a:lnTo>
                <a:lnTo>
                  <a:pt x="125015" y="348257"/>
                </a:lnTo>
                <a:lnTo>
                  <a:pt x="133945" y="312539"/>
                </a:lnTo>
                <a:lnTo>
                  <a:pt x="133945" y="285749"/>
                </a:lnTo>
                <a:lnTo>
                  <a:pt x="142875" y="250031"/>
                </a:lnTo>
                <a:lnTo>
                  <a:pt x="142875" y="223242"/>
                </a:lnTo>
                <a:lnTo>
                  <a:pt x="142875" y="187523"/>
                </a:lnTo>
                <a:lnTo>
                  <a:pt x="151804" y="160734"/>
                </a:lnTo>
                <a:lnTo>
                  <a:pt x="151804" y="133945"/>
                </a:lnTo>
                <a:lnTo>
                  <a:pt x="160734" y="116086"/>
                </a:lnTo>
                <a:lnTo>
                  <a:pt x="160734" y="89297"/>
                </a:lnTo>
                <a:lnTo>
                  <a:pt x="160734" y="80367"/>
                </a:lnTo>
                <a:lnTo>
                  <a:pt x="169664" y="62507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0734" y="62507"/>
                </a:lnTo>
                <a:lnTo>
                  <a:pt x="160734" y="80367"/>
                </a:lnTo>
                <a:lnTo>
                  <a:pt x="160734" y="98226"/>
                </a:lnTo>
                <a:lnTo>
                  <a:pt x="151804" y="116086"/>
                </a:lnTo>
                <a:lnTo>
                  <a:pt x="151804" y="142875"/>
                </a:lnTo>
                <a:lnTo>
                  <a:pt x="142875" y="169664"/>
                </a:lnTo>
                <a:lnTo>
                  <a:pt x="142875" y="196453"/>
                </a:lnTo>
                <a:lnTo>
                  <a:pt x="133945" y="223242"/>
                </a:lnTo>
                <a:lnTo>
                  <a:pt x="133945" y="250031"/>
                </a:lnTo>
                <a:lnTo>
                  <a:pt x="133945" y="276820"/>
                </a:lnTo>
                <a:lnTo>
                  <a:pt x="125015" y="303609"/>
                </a:lnTo>
                <a:lnTo>
                  <a:pt x="125015" y="330398"/>
                </a:lnTo>
                <a:lnTo>
                  <a:pt x="125015" y="348257"/>
                </a:lnTo>
                <a:lnTo>
                  <a:pt x="125015" y="366117"/>
                </a:lnTo>
                <a:lnTo>
                  <a:pt x="125015" y="375046"/>
                </a:lnTo>
                <a:lnTo>
                  <a:pt x="125015" y="392906"/>
                </a:lnTo>
                <a:lnTo>
                  <a:pt x="125015" y="401835"/>
                </a:lnTo>
                <a:lnTo>
                  <a:pt x="125015" y="401835"/>
                </a:lnTo>
                <a:lnTo>
                  <a:pt x="125015" y="401835"/>
                </a:lnTo>
                <a:lnTo>
                  <a:pt x="125015" y="401835"/>
                </a:lnTo>
                <a:lnTo>
                  <a:pt x="125015" y="392906"/>
                </a:lnTo>
                <a:lnTo>
                  <a:pt x="116086" y="383976"/>
                </a:lnTo>
                <a:lnTo>
                  <a:pt x="116086" y="375046"/>
                </a:lnTo>
                <a:lnTo>
                  <a:pt x="116086" y="357187"/>
                </a:lnTo>
                <a:lnTo>
                  <a:pt x="116086" y="339328"/>
                </a:lnTo>
                <a:lnTo>
                  <a:pt x="116086" y="312539"/>
                </a:lnTo>
                <a:lnTo>
                  <a:pt x="116086" y="285749"/>
                </a:lnTo>
                <a:lnTo>
                  <a:pt x="116086" y="258960"/>
                </a:lnTo>
                <a:lnTo>
                  <a:pt x="107156" y="232172"/>
                </a:lnTo>
                <a:lnTo>
                  <a:pt x="107156" y="196453"/>
                </a:lnTo>
                <a:lnTo>
                  <a:pt x="107156" y="169664"/>
                </a:lnTo>
                <a:lnTo>
                  <a:pt x="98226" y="142875"/>
                </a:lnTo>
                <a:lnTo>
                  <a:pt x="98226" y="116086"/>
                </a:lnTo>
                <a:lnTo>
                  <a:pt x="98226" y="98226"/>
                </a:lnTo>
                <a:lnTo>
                  <a:pt x="89297" y="80367"/>
                </a:lnTo>
                <a:lnTo>
                  <a:pt x="89297" y="62507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8"/>
                </a:lnTo>
                <a:lnTo>
                  <a:pt x="71437" y="35718"/>
                </a:lnTo>
                <a:lnTo>
                  <a:pt x="71437" y="35718"/>
                </a:lnTo>
                <a:lnTo>
                  <a:pt x="71437" y="44648"/>
                </a:lnTo>
                <a:lnTo>
                  <a:pt x="71437" y="44648"/>
                </a:lnTo>
                <a:lnTo>
                  <a:pt x="80367" y="53578"/>
                </a:lnTo>
                <a:lnTo>
                  <a:pt x="80367" y="71437"/>
                </a:lnTo>
                <a:lnTo>
                  <a:pt x="89297" y="80367"/>
                </a:lnTo>
                <a:lnTo>
                  <a:pt x="89297" y="98226"/>
                </a:lnTo>
                <a:lnTo>
                  <a:pt x="98226" y="125015"/>
                </a:lnTo>
                <a:lnTo>
                  <a:pt x="107156" y="142875"/>
                </a:lnTo>
                <a:lnTo>
                  <a:pt x="116086" y="160734"/>
                </a:lnTo>
                <a:lnTo>
                  <a:pt x="125015" y="187523"/>
                </a:lnTo>
                <a:lnTo>
                  <a:pt x="133945" y="205383"/>
                </a:lnTo>
                <a:lnTo>
                  <a:pt x="142875" y="232172"/>
                </a:lnTo>
                <a:lnTo>
                  <a:pt x="142875" y="250031"/>
                </a:lnTo>
                <a:lnTo>
                  <a:pt x="151804" y="267890"/>
                </a:lnTo>
                <a:lnTo>
                  <a:pt x="151804" y="285749"/>
                </a:lnTo>
                <a:lnTo>
                  <a:pt x="160734" y="303609"/>
                </a:lnTo>
                <a:lnTo>
                  <a:pt x="160734" y="312539"/>
                </a:lnTo>
                <a:lnTo>
                  <a:pt x="160734" y="321468"/>
                </a:lnTo>
                <a:lnTo>
                  <a:pt x="160734" y="330398"/>
                </a:lnTo>
                <a:lnTo>
                  <a:pt x="160734" y="330398"/>
                </a:lnTo>
                <a:lnTo>
                  <a:pt x="160734" y="330398"/>
                </a:lnTo>
                <a:lnTo>
                  <a:pt x="160734" y="330398"/>
                </a:lnTo>
                <a:lnTo>
                  <a:pt x="160734" y="321468"/>
                </a:lnTo>
                <a:lnTo>
                  <a:pt x="151804" y="321468"/>
                </a:lnTo>
                <a:lnTo>
                  <a:pt x="151804" y="303609"/>
                </a:lnTo>
                <a:lnTo>
                  <a:pt x="142875" y="294679"/>
                </a:lnTo>
                <a:lnTo>
                  <a:pt x="142875" y="276820"/>
                </a:lnTo>
                <a:lnTo>
                  <a:pt x="133945" y="258960"/>
                </a:lnTo>
                <a:lnTo>
                  <a:pt x="125015" y="232172"/>
                </a:lnTo>
                <a:lnTo>
                  <a:pt x="125015" y="214312"/>
                </a:lnTo>
                <a:lnTo>
                  <a:pt x="116086" y="187523"/>
                </a:lnTo>
                <a:lnTo>
                  <a:pt x="107156" y="169664"/>
                </a:lnTo>
                <a:lnTo>
                  <a:pt x="98226" y="142875"/>
                </a:lnTo>
                <a:lnTo>
                  <a:pt x="98226" y="125015"/>
                </a:lnTo>
                <a:lnTo>
                  <a:pt x="89297" y="107156"/>
                </a:lnTo>
                <a:lnTo>
                  <a:pt x="89297" y="89297"/>
                </a:lnTo>
                <a:lnTo>
                  <a:pt x="80367" y="71437"/>
                </a:lnTo>
                <a:lnTo>
                  <a:pt x="80367" y="53578"/>
                </a:lnTo>
                <a:lnTo>
                  <a:pt x="80367" y="44648"/>
                </a:lnTo>
                <a:lnTo>
                  <a:pt x="71437" y="35718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1785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78593" y="35718"/>
                </a:lnTo>
                <a:lnTo>
                  <a:pt x="178593" y="35718"/>
                </a:lnTo>
                <a:lnTo>
                  <a:pt x="178593" y="35718"/>
                </a:lnTo>
                <a:lnTo>
                  <a:pt x="187523" y="44648"/>
                </a:lnTo>
                <a:lnTo>
                  <a:pt x="178593" y="44648"/>
                </a:lnTo>
                <a:lnTo>
                  <a:pt x="178593" y="53578"/>
                </a:lnTo>
                <a:lnTo>
                  <a:pt x="169664" y="53578"/>
                </a:lnTo>
                <a:lnTo>
                  <a:pt x="151804" y="62507"/>
                </a:lnTo>
                <a:lnTo>
                  <a:pt x="142875" y="62507"/>
                </a:lnTo>
                <a:lnTo>
                  <a:pt x="125015" y="71437"/>
                </a:lnTo>
                <a:lnTo>
                  <a:pt x="107156" y="71437"/>
                </a:lnTo>
                <a:lnTo>
                  <a:pt x="98226" y="71437"/>
                </a:lnTo>
                <a:lnTo>
                  <a:pt x="80367" y="71437"/>
                </a:lnTo>
                <a:lnTo>
                  <a:pt x="71437" y="71437"/>
                </a:lnTo>
                <a:lnTo>
                  <a:pt x="62507" y="71437"/>
                </a:lnTo>
                <a:lnTo>
                  <a:pt x="62507" y="71437"/>
                </a:lnTo>
                <a:lnTo>
                  <a:pt x="53578" y="71437"/>
                </a:lnTo>
                <a:lnTo>
                  <a:pt x="53578" y="62507"/>
                </a:lnTo>
                <a:lnTo>
                  <a:pt x="62507" y="62507"/>
                </a:lnTo>
                <a:lnTo>
                  <a:pt x="71437" y="53578"/>
                </a:lnTo>
                <a:lnTo>
                  <a:pt x="71437" y="53578"/>
                </a:lnTo>
                <a:lnTo>
                  <a:pt x="89297" y="44648"/>
                </a:lnTo>
                <a:lnTo>
                  <a:pt x="98226" y="44648"/>
                </a:lnTo>
                <a:lnTo>
                  <a:pt x="107156" y="35718"/>
                </a:lnTo>
                <a:lnTo>
                  <a:pt x="125015" y="35718"/>
                </a:lnTo>
                <a:lnTo>
                  <a:pt x="133945" y="26789"/>
                </a:lnTo>
                <a:lnTo>
                  <a:pt x="142875" y="26789"/>
                </a:lnTo>
                <a:lnTo>
                  <a:pt x="142875" y="35718"/>
                </a:lnTo>
                <a:lnTo>
                  <a:pt x="151804" y="35718"/>
                </a:lnTo>
                <a:lnTo>
                  <a:pt x="151804" y="44648"/>
                </a:lnTo>
                <a:lnTo>
                  <a:pt x="151804" y="44648"/>
                </a:lnTo>
                <a:lnTo>
                  <a:pt x="142875" y="53578"/>
                </a:lnTo>
                <a:lnTo>
                  <a:pt x="142875" y="62507"/>
                </a:lnTo>
                <a:lnTo>
                  <a:pt x="133945" y="71437"/>
                </a:lnTo>
                <a:lnTo>
                  <a:pt x="133945" y="80367"/>
                </a:lnTo>
                <a:lnTo>
                  <a:pt x="125015" y="8929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25015"/>
                </a:lnTo>
                <a:lnTo>
                  <a:pt x="116086" y="125015"/>
                </a:lnTo>
                <a:lnTo>
                  <a:pt x="125015" y="133945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42875" y="151804"/>
                </a:lnTo>
                <a:lnTo>
                  <a:pt x="151804" y="160734"/>
                </a:lnTo>
                <a:lnTo>
                  <a:pt x="160734" y="169664"/>
                </a:lnTo>
                <a:lnTo>
                  <a:pt x="160734" y="187523"/>
                </a:lnTo>
                <a:lnTo>
                  <a:pt x="160734" y="196453"/>
                </a:lnTo>
                <a:lnTo>
                  <a:pt x="160734" y="214312"/>
                </a:lnTo>
                <a:lnTo>
                  <a:pt x="151804" y="241101"/>
                </a:lnTo>
                <a:lnTo>
                  <a:pt x="151804" y="258960"/>
                </a:lnTo>
                <a:lnTo>
                  <a:pt x="142875" y="276820"/>
                </a:lnTo>
                <a:lnTo>
                  <a:pt x="142875" y="294679"/>
                </a:lnTo>
                <a:lnTo>
                  <a:pt x="133945" y="312539"/>
                </a:lnTo>
                <a:lnTo>
                  <a:pt x="125015" y="330398"/>
                </a:lnTo>
                <a:lnTo>
                  <a:pt x="125015" y="348257"/>
                </a:lnTo>
                <a:lnTo>
                  <a:pt x="116086" y="366117"/>
                </a:lnTo>
                <a:lnTo>
                  <a:pt x="116086" y="383976"/>
                </a:lnTo>
                <a:lnTo>
                  <a:pt x="116086" y="392906"/>
                </a:lnTo>
                <a:lnTo>
                  <a:pt x="116086" y="401835"/>
                </a:lnTo>
                <a:lnTo>
                  <a:pt x="125015" y="410765"/>
                </a:lnTo>
                <a:lnTo>
                  <a:pt x="125015" y="419695"/>
                </a:lnTo>
                <a:lnTo>
                  <a:pt x="125015" y="428624"/>
                </a:lnTo>
                <a:lnTo>
                  <a:pt x="125015" y="428624"/>
                </a:lnTo>
                <a:lnTo>
                  <a:pt x="125015" y="437554"/>
                </a:lnTo>
                <a:lnTo>
                  <a:pt x="133945" y="428624"/>
                </a:lnTo>
                <a:lnTo>
                  <a:pt x="133945" y="428624"/>
                </a:lnTo>
                <a:lnTo>
                  <a:pt x="133945" y="428624"/>
                </a:lnTo>
                <a:lnTo>
                  <a:pt x="133945" y="419695"/>
                </a:lnTo>
                <a:lnTo>
                  <a:pt x="133945" y="410765"/>
                </a:lnTo>
                <a:lnTo>
                  <a:pt x="133945" y="401835"/>
                </a:lnTo>
                <a:lnTo>
                  <a:pt x="133945" y="392906"/>
                </a:lnTo>
                <a:lnTo>
                  <a:pt x="133945" y="375046"/>
                </a:lnTo>
                <a:lnTo>
                  <a:pt x="133945" y="375046"/>
                </a:lnTo>
                <a:lnTo>
                  <a:pt x="133945" y="366117"/>
                </a:lnTo>
                <a:lnTo>
                  <a:pt x="133945" y="366117"/>
                </a:lnTo>
                <a:lnTo>
                  <a:pt x="125015" y="366117"/>
                </a:lnTo>
                <a:lnTo>
                  <a:pt x="125015" y="375046"/>
                </a:lnTo>
                <a:lnTo>
                  <a:pt x="125015" y="383976"/>
                </a:lnTo>
                <a:lnTo>
                  <a:pt x="125015" y="392906"/>
                </a:lnTo>
                <a:lnTo>
                  <a:pt x="125015" y="410765"/>
                </a:lnTo>
                <a:lnTo>
                  <a:pt x="116086" y="428624"/>
                </a:lnTo>
                <a:lnTo>
                  <a:pt x="116086" y="455414"/>
                </a:lnTo>
                <a:lnTo>
                  <a:pt x="116086" y="473273"/>
                </a:lnTo>
                <a:lnTo>
                  <a:pt x="116086" y="491132"/>
                </a:lnTo>
                <a:lnTo>
                  <a:pt x="116086" y="508992"/>
                </a:lnTo>
                <a:lnTo>
                  <a:pt x="116086" y="526851"/>
                </a:lnTo>
                <a:lnTo>
                  <a:pt x="116086" y="535781"/>
                </a:lnTo>
                <a:lnTo>
                  <a:pt x="125015" y="562570"/>
                </a:lnTo>
                <a:lnTo>
                  <a:pt x="125015" y="562570"/>
                </a:lnTo>
                <a:lnTo>
                  <a:pt x="125015" y="562570"/>
                </a:lnTo>
                <a:lnTo>
                  <a:pt x="125015" y="562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750719" y="1196578"/>
            <a:ext cx="160735" cy="303610"/>
          </a:xfrm>
          <a:custGeom>
            <a:avLst/>
            <a:gdLst/>
            <a:ahLst/>
            <a:cxnLst/>
            <a:rect l="0" t="0" r="0" b="0"/>
            <a:pathLst>
              <a:path w="160735" h="303610">
                <a:moveTo>
                  <a:pt x="0" y="7143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116086"/>
                </a:lnTo>
                <a:lnTo>
                  <a:pt x="35719" y="125016"/>
                </a:lnTo>
                <a:lnTo>
                  <a:pt x="44648" y="142875"/>
                </a:lnTo>
                <a:lnTo>
                  <a:pt x="53578" y="160735"/>
                </a:lnTo>
                <a:lnTo>
                  <a:pt x="53578" y="178594"/>
                </a:lnTo>
                <a:lnTo>
                  <a:pt x="62508" y="196453"/>
                </a:lnTo>
                <a:lnTo>
                  <a:pt x="71437" y="214312"/>
                </a:lnTo>
                <a:lnTo>
                  <a:pt x="71437" y="232172"/>
                </a:lnTo>
                <a:lnTo>
                  <a:pt x="80367" y="250031"/>
                </a:lnTo>
                <a:lnTo>
                  <a:pt x="80367" y="258961"/>
                </a:lnTo>
                <a:lnTo>
                  <a:pt x="89297" y="276820"/>
                </a:lnTo>
                <a:lnTo>
                  <a:pt x="98226" y="276820"/>
                </a:lnTo>
                <a:lnTo>
                  <a:pt x="98226" y="285750"/>
                </a:lnTo>
                <a:lnTo>
                  <a:pt x="107156" y="294680"/>
                </a:lnTo>
                <a:lnTo>
                  <a:pt x="116086" y="303609"/>
                </a:lnTo>
                <a:lnTo>
                  <a:pt x="116086" y="303609"/>
                </a:lnTo>
                <a:lnTo>
                  <a:pt x="125015" y="303609"/>
                </a:lnTo>
                <a:lnTo>
                  <a:pt x="125015" y="303609"/>
                </a:lnTo>
                <a:lnTo>
                  <a:pt x="125015" y="303609"/>
                </a:lnTo>
                <a:lnTo>
                  <a:pt x="125015" y="303609"/>
                </a:lnTo>
                <a:lnTo>
                  <a:pt x="133945" y="303609"/>
                </a:lnTo>
                <a:lnTo>
                  <a:pt x="133945" y="294680"/>
                </a:lnTo>
                <a:lnTo>
                  <a:pt x="133945" y="285750"/>
                </a:lnTo>
                <a:lnTo>
                  <a:pt x="133945" y="276820"/>
                </a:lnTo>
                <a:lnTo>
                  <a:pt x="133945" y="258961"/>
                </a:lnTo>
                <a:lnTo>
                  <a:pt x="133945" y="241101"/>
                </a:lnTo>
                <a:lnTo>
                  <a:pt x="142875" y="223242"/>
                </a:lnTo>
                <a:lnTo>
                  <a:pt x="142875" y="196453"/>
                </a:lnTo>
                <a:lnTo>
                  <a:pt x="142875" y="178594"/>
                </a:lnTo>
                <a:lnTo>
                  <a:pt x="142875" y="160735"/>
                </a:lnTo>
                <a:lnTo>
                  <a:pt x="151804" y="133945"/>
                </a:lnTo>
                <a:lnTo>
                  <a:pt x="151804" y="116086"/>
                </a:lnTo>
                <a:lnTo>
                  <a:pt x="151804" y="98227"/>
                </a:lnTo>
                <a:lnTo>
                  <a:pt x="151804" y="80367"/>
                </a:lnTo>
                <a:lnTo>
                  <a:pt x="160734" y="62508"/>
                </a:lnTo>
                <a:lnTo>
                  <a:pt x="160734" y="53578"/>
                </a:lnTo>
                <a:lnTo>
                  <a:pt x="160734" y="3571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17859"/>
                </a:lnTo>
                <a:lnTo>
                  <a:pt x="160734" y="26789"/>
                </a:lnTo>
                <a:lnTo>
                  <a:pt x="160734" y="35719"/>
                </a:lnTo>
                <a:lnTo>
                  <a:pt x="160734" y="53578"/>
                </a:lnTo>
                <a:lnTo>
                  <a:pt x="151804" y="62508"/>
                </a:lnTo>
                <a:lnTo>
                  <a:pt x="151804" y="80367"/>
                </a:lnTo>
                <a:lnTo>
                  <a:pt x="142875" y="107156"/>
                </a:lnTo>
                <a:lnTo>
                  <a:pt x="142875" y="125016"/>
                </a:lnTo>
                <a:lnTo>
                  <a:pt x="133945" y="142875"/>
                </a:lnTo>
                <a:lnTo>
                  <a:pt x="125015" y="169664"/>
                </a:lnTo>
                <a:lnTo>
                  <a:pt x="125015" y="187524"/>
                </a:lnTo>
                <a:lnTo>
                  <a:pt x="116086" y="205383"/>
                </a:lnTo>
                <a:lnTo>
                  <a:pt x="107156" y="223242"/>
                </a:lnTo>
                <a:lnTo>
                  <a:pt x="107156" y="241101"/>
                </a:lnTo>
                <a:lnTo>
                  <a:pt x="98226" y="250031"/>
                </a:lnTo>
                <a:lnTo>
                  <a:pt x="89297" y="258961"/>
                </a:lnTo>
                <a:lnTo>
                  <a:pt x="89297" y="258961"/>
                </a:lnTo>
                <a:lnTo>
                  <a:pt x="89297" y="267891"/>
                </a:lnTo>
                <a:lnTo>
                  <a:pt x="89297" y="258961"/>
                </a:lnTo>
                <a:lnTo>
                  <a:pt x="89297" y="258961"/>
                </a:lnTo>
                <a:lnTo>
                  <a:pt x="89297" y="250031"/>
                </a:lnTo>
                <a:lnTo>
                  <a:pt x="89297" y="232172"/>
                </a:lnTo>
                <a:lnTo>
                  <a:pt x="89297" y="214312"/>
                </a:lnTo>
                <a:lnTo>
                  <a:pt x="89297" y="196453"/>
                </a:lnTo>
                <a:lnTo>
                  <a:pt x="89297" y="178594"/>
                </a:lnTo>
                <a:lnTo>
                  <a:pt x="89297" y="151805"/>
                </a:lnTo>
                <a:lnTo>
                  <a:pt x="89297" y="133945"/>
                </a:lnTo>
                <a:lnTo>
                  <a:pt x="89297" y="116086"/>
                </a:lnTo>
                <a:lnTo>
                  <a:pt x="89297" y="89297"/>
                </a:lnTo>
                <a:lnTo>
                  <a:pt x="89297" y="71438"/>
                </a:lnTo>
                <a:lnTo>
                  <a:pt x="98226" y="62508"/>
                </a:lnTo>
                <a:lnTo>
                  <a:pt x="98226" y="53578"/>
                </a:lnTo>
                <a:lnTo>
                  <a:pt x="98226" y="44649"/>
                </a:lnTo>
                <a:lnTo>
                  <a:pt x="98226" y="44649"/>
                </a:lnTo>
                <a:lnTo>
                  <a:pt x="98226" y="44649"/>
                </a:lnTo>
                <a:lnTo>
                  <a:pt x="98226" y="44649"/>
                </a:lnTo>
                <a:lnTo>
                  <a:pt x="98226" y="62508"/>
                </a:lnTo>
                <a:lnTo>
                  <a:pt x="98226" y="71438"/>
                </a:lnTo>
                <a:lnTo>
                  <a:pt x="98226" y="89297"/>
                </a:lnTo>
                <a:lnTo>
                  <a:pt x="89297" y="107156"/>
                </a:lnTo>
                <a:lnTo>
                  <a:pt x="89297" y="125016"/>
                </a:lnTo>
                <a:lnTo>
                  <a:pt x="89297" y="151805"/>
                </a:lnTo>
                <a:lnTo>
                  <a:pt x="89297" y="169664"/>
                </a:lnTo>
                <a:lnTo>
                  <a:pt x="89297" y="187524"/>
                </a:lnTo>
                <a:lnTo>
                  <a:pt x="80367" y="205383"/>
                </a:lnTo>
                <a:lnTo>
                  <a:pt x="80367" y="214312"/>
                </a:lnTo>
                <a:lnTo>
                  <a:pt x="80367" y="223242"/>
                </a:lnTo>
                <a:lnTo>
                  <a:pt x="80367" y="232172"/>
                </a:lnTo>
                <a:lnTo>
                  <a:pt x="80367" y="241101"/>
                </a:lnTo>
                <a:lnTo>
                  <a:pt x="80367" y="241101"/>
                </a:lnTo>
                <a:lnTo>
                  <a:pt x="71437" y="232172"/>
                </a:lnTo>
                <a:lnTo>
                  <a:pt x="71437" y="232172"/>
                </a:lnTo>
                <a:lnTo>
                  <a:pt x="71437" y="214312"/>
                </a:lnTo>
                <a:lnTo>
                  <a:pt x="71437" y="205383"/>
                </a:lnTo>
                <a:lnTo>
                  <a:pt x="71437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86438" y="1259086"/>
            <a:ext cx="44649" cy="89298"/>
          </a:xfrm>
          <a:custGeom>
            <a:avLst/>
            <a:gdLst/>
            <a:ahLst/>
            <a:cxnLst/>
            <a:rect l="0" t="0" r="0" b="0"/>
            <a:pathLst>
              <a:path w="44649" h="8929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71437"/>
                </a:lnTo>
                <a:lnTo>
                  <a:pt x="35718" y="53578"/>
                </a:lnTo>
                <a:lnTo>
                  <a:pt x="44648" y="44648"/>
                </a:lnTo>
                <a:lnTo>
                  <a:pt x="44648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563320" y="1143000"/>
            <a:ext cx="160736" cy="357188"/>
          </a:xfrm>
          <a:custGeom>
            <a:avLst/>
            <a:gdLst/>
            <a:ahLst/>
            <a:cxnLst/>
            <a:rect l="0" t="0" r="0" b="0"/>
            <a:pathLst>
              <a:path w="160736" h="357188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893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17860" y="62508"/>
                </a:lnTo>
                <a:lnTo>
                  <a:pt x="17860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9" y="142875"/>
                </a:lnTo>
                <a:lnTo>
                  <a:pt x="35719" y="160734"/>
                </a:lnTo>
                <a:lnTo>
                  <a:pt x="44649" y="187523"/>
                </a:lnTo>
                <a:lnTo>
                  <a:pt x="53578" y="205383"/>
                </a:lnTo>
                <a:lnTo>
                  <a:pt x="53578" y="232172"/>
                </a:lnTo>
                <a:lnTo>
                  <a:pt x="62508" y="250031"/>
                </a:lnTo>
                <a:lnTo>
                  <a:pt x="71438" y="267890"/>
                </a:lnTo>
                <a:lnTo>
                  <a:pt x="80368" y="285750"/>
                </a:lnTo>
                <a:lnTo>
                  <a:pt x="89297" y="303609"/>
                </a:lnTo>
                <a:lnTo>
                  <a:pt x="89297" y="312539"/>
                </a:lnTo>
                <a:lnTo>
                  <a:pt x="98227" y="330398"/>
                </a:lnTo>
                <a:lnTo>
                  <a:pt x="98227" y="339328"/>
                </a:lnTo>
                <a:lnTo>
                  <a:pt x="107157" y="339328"/>
                </a:lnTo>
                <a:lnTo>
                  <a:pt x="107157" y="348258"/>
                </a:lnTo>
                <a:lnTo>
                  <a:pt x="116086" y="348258"/>
                </a:lnTo>
                <a:lnTo>
                  <a:pt x="116086" y="357187"/>
                </a:lnTo>
                <a:lnTo>
                  <a:pt x="116086" y="357187"/>
                </a:lnTo>
                <a:lnTo>
                  <a:pt x="116086" y="357187"/>
                </a:lnTo>
                <a:lnTo>
                  <a:pt x="116086" y="348258"/>
                </a:lnTo>
                <a:lnTo>
                  <a:pt x="125016" y="348258"/>
                </a:lnTo>
                <a:lnTo>
                  <a:pt x="125016" y="339328"/>
                </a:lnTo>
                <a:lnTo>
                  <a:pt x="125016" y="330398"/>
                </a:lnTo>
                <a:lnTo>
                  <a:pt x="125016" y="312539"/>
                </a:lnTo>
                <a:lnTo>
                  <a:pt x="125016" y="303609"/>
                </a:lnTo>
                <a:lnTo>
                  <a:pt x="125016" y="285750"/>
                </a:lnTo>
                <a:lnTo>
                  <a:pt x="125016" y="267890"/>
                </a:lnTo>
                <a:lnTo>
                  <a:pt x="125016" y="250031"/>
                </a:lnTo>
                <a:lnTo>
                  <a:pt x="125016" y="223242"/>
                </a:lnTo>
                <a:lnTo>
                  <a:pt x="133946" y="205383"/>
                </a:lnTo>
                <a:lnTo>
                  <a:pt x="133946" y="178594"/>
                </a:lnTo>
                <a:lnTo>
                  <a:pt x="142875" y="160734"/>
                </a:lnTo>
                <a:lnTo>
                  <a:pt x="142875" y="133945"/>
                </a:lnTo>
                <a:lnTo>
                  <a:pt x="151805" y="116086"/>
                </a:lnTo>
                <a:lnTo>
                  <a:pt x="151805" y="89297"/>
                </a:lnTo>
                <a:lnTo>
                  <a:pt x="160735" y="71437"/>
                </a:lnTo>
                <a:lnTo>
                  <a:pt x="160735" y="62508"/>
                </a:lnTo>
                <a:lnTo>
                  <a:pt x="160735" y="44648"/>
                </a:lnTo>
                <a:lnTo>
                  <a:pt x="160735" y="35719"/>
                </a:lnTo>
                <a:lnTo>
                  <a:pt x="160735" y="3571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35719"/>
                </a:lnTo>
                <a:lnTo>
                  <a:pt x="160735" y="44648"/>
                </a:lnTo>
                <a:lnTo>
                  <a:pt x="160735" y="53578"/>
                </a:lnTo>
                <a:lnTo>
                  <a:pt x="160735" y="62508"/>
                </a:lnTo>
                <a:lnTo>
                  <a:pt x="160735" y="80367"/>
                </a:lnTo>
                <a:lnTo>
                  <a:pt x="151805" y="98227"/>
                </a:lnTo>
                <a:lnTo>
                  <a:pt x="151805" y="125016"/>
                </a:lnTo>
                <a:lnTo>
                  <a:pt x="142875" y="142875"/>
                </a:lnTo>
                <a:lnTo>
                  <a:pt x="133946" y="169664"/>
                </a:lnTo>
                <a:lnTo>
                  <a:pt x="133946" y="187523"/>
                </a:lnTo>
                <a:lnTo>
                  <a:pt x="125016" y="214313"/>
                </a:lnTo>
                <a:lnTo>
                  <a:pt x="116086" y="232172"/>
                </a:lnTo>
                <a:lnTo>
                  <a:pt x="116086" y="250031"/>
                </a:lnTo>
                <a:lnTo>
                  <a:pt x="107157" y="258961"/>
                </a:lnTo>
                <a:lnTo>
                  <a:pt x="107157" y="267890"/>
                </a:lnTo>
                <a:lnTo>
                  <a:pt x="98227" y="276820"/>
                </a:lnTo>
                <a:lnTo>
                  <a:pt x="98227" y="276820"/>
                </a:lnTo>
                <a:lnTo>
                  <a:pt x="98227" y="276820"/>
                </a:lnTo>
                <a:lnTo>
                  <a:pt x="98227" y="276820"/>
                </a:lnTo>
                <a:lnTo>
                  <a:pt x="98227" y="267890"/>
                </a:lnTo>
                <a:lnTo>
                  <a:pt x="98227" y="258961"/>
                </a:lnTo>
                <a:lnTo>
                  <a:pt x="89297" y="241102"/>
                </a:lnTo>
                <a:lnTo>
                  <a:pt x="89297" y="223242"/>
                </a:lnTo>
                <a:lnTo>
                  <a:pt x="98227" y="196453"/>
                </a:lnTo>
                <a:lnTo>
                  <a:pt x="98227" y="169664"/>
                </a:lnTo>
                <a:lnTo>
                  <a:pt x="98227" y="151805"/>
                </a:lnTo>
                <a:lnTo>
                  <a:pt x="98227" y="125016"/>
                </a:lnTo>
                <a:lnTo>
                  <a:pt x="107157" y="98227"/>
                </a:lnTo>
                <a:lnTo>
                  <a:pt x="107157" y="80367"/>
                </a:lnTo>
                <a:lnTo>
                  <a:pt x="107157" y="62508"/>
                </a:lnTo>
                <a:lnTo>
                  <a:pt x="107157" y="44648"/>
                </a:lnTo>
                <a:lnTo>
                  <a:pt x="107157" y="35719"/>
                </a:lnTo>
                <a:lnTo>
                  <a:pt x="107157" y="35719"/>
                </a:lnTo>
                <a:lnTo>
                  <a:pt x="107157" y="35719"/>
                </a:lnTo>
                <a:lnTo>
                  <a:pt x="107157" y="4464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07157" y="98227"/>
                </a:lnTo>
                <a:lnTo>
                  <a:pt x="107157" y="116086"/>
                </a:lnTo>
                <a:lnTo>
                  <a:pt x="98227" y="142875"/>
                </a:lnTo>
                <a:lnTo>
                  <a:pt x="98227" y="160734"/>
                </a:lnTo>
                <a:lnTo>
                  <a:pt x="98227" y="178594"/>
                </a:lnTo>
                <a:lnTo>
                  <a:pt x="89297" y="196453"/>
                </a:lnTo>
                <a:lnTo>
                  <a:pt x="89297" y="205383"/>
                </a:lnTo>
                <a:lnTo>
                  <a:pt x="89297" y="214313"/>
                </a:lnTo>
                <a:lnTo>
                  <a:pt x="89297" y="223242"/>
                </a:lnTo>
                <a:lnTo>
                  <a:pt x="80368" y="223242"/>
                </a:lnTo>
                <a:lnTo>
                  <a:pt x="80368" y="232172"/>
                </a:lnTo>
                <a:lnTo>
                  <a:pt x="80368" y="232172"/>
                </a:lnTo>
                <a:lnTo>
                  <a:pt x="80368" y="223242"/>
                </a:lnTo>
                <a:lnTo>
                  <a:pt x="80368" y="223242"/>
                </a:lnTo>
                <a:lnTo>
                  <a:pt x="80368" y="205383"/>
                </a:lnTo>
                <a:lnTo>
                  <a:pt x="80368" y="187523"/>
                </a:lnTo>
                <a:lnTo>
                  <a:pt x="80368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572250" y="1169789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35719" y="62508"/>
                </a:lnTo>
                <a:lnTo>
                  <a:pt x="35719" y="80367"/>
                </a:lnTo>
                <a:lnTo>
                  <a:pt x="35719" y="98227"/>
                </a:lnTo>
                <a:lnTo>
                  <a:pt x="35719" y="107156"/>
                </a:lnTo>
                <a:lnTo>
                  <a:pt x="35719" y="125016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33945"/>
                </a:lnTo>
                <a:lnTo>
                  <a:pt x="3571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89297"/>
                </a:lnTo>
                <a:lnTo>
                  <a:pt x="17859" y="71438"/>
                </a:lnTo>
                <a:lnTo>
                  <a:pt x="17859" y="53578"/>
                </a:lnTo>
                <a:lnTo>
                  <a:pt x="8930" y="44648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241852" y="1357313"/>
            <a:ext cx="62508" cy="357188"/>
          </a:xfrm>
          <a:custGeom>
            <a:avLst/>
            <a:gdLst/>
            <a:ahLst/>
            <a:cxnLst/>
            <a:rect l="0" t="0" r="0" b="0"/>
            <a:pathLst>
              <a:path w="62508" h="357188">
                <a:moveTo>
                  <a:pt x="0" y="98226"/>
                </a:moveTo>
                <a:lnTo>
                  <a:pt x="0" y="116085"/>
                </a:lnTo>
                <a:lnTo>
                  <a:pt x="0" y="133945"/>
                </a:lnTo>
                <a:lnTo>
                  <a:pt x="0" y="133945"/>
                </a:lnTo>
                <a:lnTo>
                  <a:pt x="0" y="160734"/>
                </a:lnTo>
                <a:lnTo>
                  <a:pt x="8929" y="178593"/>
                </a:lnTo>
                <a:lnTo>
                  <a:pt x="8929" y="187523"/>
                </a:lnTo>
                <a:lnTo>
                  <a:pt x="8929" y="187523"/>
                </a:lnTo>
                <a:lnTo>
                  <a:pt x="8929" y="214312"/>
                </a:lnTo>
                <a:lnTo>
                  <a:pt x="8929" y="241101"/>
                </a:lnTo>
                <a:lnTo>
                  <a:pt x="17859" y="258960"/>
                </a:lnTo>
                <a:lnTo>
                  <a:pt x="17859" y="285749"/>
                </a:lnTo>
                <a:lnTo>
                  <a:pt x="17859" y="303609"/>
                </a:lnTo>
                <a:lnTo>
                  <a:pt x="26789" y="321468"/>
                </a:lnTo>
                <a:lnTo>
                  <a:pt x="26789" y="330398"/>
                </a:lnTo>
                <a:lnTo>
                  <a:pt x="26789" y="339327"/>
                </a:lnTo>
                <a:lnTo>
                  <a:pt x="26789" y="348257"/>
                </a:lnTo>
                <a:lnTo>
                  <a:pt x="26789" y="357187"/>
                </a:lnTo>
                <a:lnTo>
                  <a:pt x="26789" y="357187"/>
                </a:lnTo>
                <a:lnTo>
                  <a:pt x="35718" y="357187"/>
                </a:lnTo>
                <a:lnTo>
                  <a:pt x="35718" y="357187"/>
                </a:lnTo>
                <a:lnTo>
                  <a:pt x="35718" y="357187"/>
                </a:lnTo>
                <a:lnTo>
                  <a:pt x="35718" y="348257"/>
                </a:lnTo>
                <a:lnTo>
                  <a:pt x="44648" y="330398"/>
                </a:lnTo>
                <a:lnTo>
                  <a:pt x="44648" y="321468"/>
                </a:lnTo>
                <a:lnTo>
                  <a:pt x="44648" y="303609"/>
                </a:lnTo>
                <a:lnTo>
                  <a:pt x="53578" y="285749"/>
                </a:lnTo>
                <a:lnTo>
                  <a:pt x="53578" y="258960"/>
                </a:lnTo>
                <a:lnTo>
                  <a:pt x="53578" y="232171"/>
                </a:lnTo>
                <a:lnTo>
                  <a:pt x="53578" y="205382"/>
                </a:lnTo>
                <a:lnTo>
                  <a:pt x="62507" y="178593"/>
                </a:lnTo>
                <a:lnTo>
                  <a:pt x="62507" y="151804"/>
                </a:lnTo>
                <a:lnTo>
                  <a:pt x="62507" y="125015"/>
                </a:lnTo>
                <a:lnTo>
                  <a:pt x="62507" y="107156"/>
                </a:lnTo>
                <a:lnTo>
                  <a:pt x="62507" y="80366"/>
                </a:lnTo>
                <a:lnTo>
                  <a:pt x="62507" y="62507"/>
                </a:lnTo>
                <a:lnTo>
                  <a:pt x="62507" y="44648"/>
                </a:lnTo>
                <a:lnTo>
                  <a:pt x="62507" y="35718"/>
                </a:lnTo>
                <a:lnTo>
                  <a:pt x="62507" y="17859"/>
                </a:lnTo>
                <a:lnTo>
                  <a:pt x="62507" y="8929"/>
                </a:lnTo>
                <a:lnTo>
                  <a:pt x="62507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44648"/>
                </a:lnTo>
                <a:lnTo>
                  <a:pt x="44648" y="62507"/>
                </a:lnTo>
                <a:lnTo>
                  <a:pt x="44648" y="80366"/>
                </a:lnTo>
                <a:lnTo>
                  <a:pt x="44648" y="107156"/>
                </a:lnTo>
                <a:lnTo>
                  <a:pt x="44648" y="133945"/>
                </a:lnTo>
                <a:lnTo>
                  <a:pt x="44648" y="160734"/>
                </a:lnTo>
                <a:lnTo>
                  <a:pt x="44648" y="187523"/>
                </a:lnTo>
                <a:lnTo>
                  <a:pt x="44648" y="214312"/>
                </a:lnTo>
                <a:lnTo>
                  <a:pt x="44648" y="232171"/>
                </a:lnTo>
                <a:lnTo>
                  <a:pt x="44648" y="285749"/>
                </a:lnTo>
                <a:lnTo>
                  <a:pt x="44648" y="303609"/>
                </a:lnTo>
                <a:lnTo>
                  <a:pt x="44648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63133" y="2134195"/>
            <a:ext cx="544712" cy="383978"/>
          </a:xfrm>
          <a:custGeom>
            <a:avLst/>
            <a:gdLst/>
            <a:ahLst/>
            <a:cxnLst/>
            <a:rect l="0" t="0" r="0" b="0"/>
            <a:pathLst>
              <a:path w="544712" h="38397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51805" y="8930"/>
                </a:lnTo>
                <a:lnTo>
                  <a:pt x="169664" y="8930"/>
                </a:lnTo>
                <a:lnTo>
                  <a:pt x="196453" y="8930"/>
                </a:lnTo>
                <a:lnTo>
                  <a:pt x="223242" y="8930"/>
                </a:lnTo>
                <a:lnTo>
                  <a:pt x="241101" y="8930"/>
                </a:lnTo>
                <a:lnTo>
                  <a:pt x="267890" y="8930"/>
                </a:lnTo>
                <a:lnTo>
                  <a:pt x="285750" y="8930"/>
                </a:lnTo>
                <a:lnTo>
                  <a:pt x="312539" y="8930"/>
                </a:lnTo>
                <a:lnTo>
                  <a:pt x="339328" y="8930"/>
                </a:lnTo>
                <a:lnTo>
                  <a:pt x="357187" y="8930"/>
                </a:lnTo>
                <a:lnTo>
                  <a:pt x="383976" y="8930"/>
                </a:lnTo>
                <a:lnTo>
                  <a:pt x="410765" y="17859"/>
                </a:lnTo>
                <a:lnTo>
                  <a:pt x="428625" y="17859"/>
                </a:lnTo>
                <a:lnTo>
                  <a:pt x="446484" y="17859"/>
                </a:lnTo>
                <a:lnTo>
                  <a:pt x="473273" y="17859"/>
                </a:lnTo>
                <a:lnTo>
                  <a:pt x="482203" y="26789"/>
                </a:lnTo>
                <a:lnTo>
                  <a:pt x="500062" y="26789"/>
                </a:lnTo>
                <a:lnTo>
                  <a:pt x="517922" y="35719"/>
                </a:lnTo>
                <a:lnTo>
                  <a:pt x="526851" y="35719"/>
                </a:lnTo>
                <a:lnTo>
                  <a:pt x="535781" y="44649"/>
                </a:lnTo>
                <a:lnTo>
                  <a:pt x="535781" y="44649"/>
                </a:lnTo>
                <a:lnTo>
                  <a:pt x="544711" y="44649"/>
                </a:lnTo>
                <a:lnTo>
                  <a:pt x="544711" y="53578"/>
                </a:lnTo>
                <a:lnTo>
                  <a:pt x="544711" y="53578"/>
                </a:lnTo>
                <a:lnTo>
                  <a:pt x="544711" y="62508"/>
                </a:lnTo>
                <a:lnTo>
                  <a:pt x="544711" y="62508"/>
                </a:lnTo>
                <a:lnTo>
                  <a:pt x="544711" y="71438"/>
                </a:lnTo>
                <a:lnTo>
                  <a:pt x="544711" y="80367"/>
                </a:lnTo>
                <a:lnTo>
                  <a:pt x="535781" y="89297"/>
                </a:lnTo>
                <a:lnTo>
                  <a:pt x="526851" y="89297"/>
                </a:lnTo>
                <a:lnTo>
                  <a:pt x="517922" y="98227"/>
                </a:lnTo>
                <a:lnTo>
                  <a:pt x="508992" y="107156"/>
                </a:lnTo>
                <a:lnTo>
                  <a:pt x="500062" y="116086"/>
                </a:lnTo>
                <a:lnTo>
                  <a:pt x="491133" y="125016"/>
                </a:lnTo>
                <a:lnTo>
                  <a:pt x="482203" y="133945"/>
                </a:lnTo>
                <a:lnTo>
                  <a:pt x="464344" y="142875"/>
                </a:lnTo>
                <a:lnTo>
                  <a:pt x="446484" y="151805"/>
                </a:lnTo>
                <a:lnTo>
                  <a:pt x="428625" y="160734"/>
                </a:lnTo>
                <a:lnTo>
                  <a:pt x="410765" y="169664"/>
                </a:lnTo>
                <a:lnTo>
                  <a:pt x="392906" y="178594"/>
                </a:lnTo>
                <a:lnTo>
                  <a:pt x="375047" y="196453"/>
                </a:lnTo>
                <a:lnTo>
                  <a:pt x="357187" y="205383"/>
                </a:lnTo>
                <a:lnTo>
                  <a:pt x="339328" y="214313"/>
                </a:lnTo>
                <a:lnTo>
                  <a:pt x="312539" y="232172"/>
                </a:lnTo>
                <a:lnTo>
                  <a:pt x="294680" y="241102"/>
                </a:lnTo>
                <a:lnTo>
                  <a:pt x="276820" y="250031"/>
                </a:lnTo>
                <a:lnTo>
                  <a:pt x="250031" y="267891"/>
                </a:lnTo>
                <a:lnTo>
                  <a:pt x="232172" y="276820"/>
                </a:lnTo>
                <a:lnTo>
                  <a:pt x="214312" y="294680"/>
                </a:lnTo>
                <a:lnTo>
                  <a:pt x="196453" y="303609"/>
                </a:lnTo>
                <a:lnTo>
                  <a:pt x="178594" y="312539"/>
                </a:lnTo>
                <a:lnTo>
                  <a:pt x="160734" y="330399"/>
                </a:lnTo>
                <a:lnTo>
                  <a:pt x="142875" y="330399"/>
                </a:lnTo>
                <a:lnTo>
                  <a:pt x="125015" y="339328"/>
                </a:lnTo>
                <a:lnTo>
                  <a:pt x="107156" y="348258"/>
                </a:lnTo>
                <a:lnTo>
                  <a:pt x="98226" y="357188"/>
                </a:lnTo>
                <a:lnTo>
                  <a:pt x="89297" y="366118"/>
                </a:lnTo>
                <a:lnTo>
                  <a:pt x="80367" y="366118"/>
                </a:lnTo>
                <a:lnTo>
                  <a:pt x="71437" y="375047"/>
                </a:lnTo>
                <a:lnTo>
                  <a:pt x="62508" y="375047"/>
                </a:lnTo>
                <a:lnTo>
                  <a:pt x="53578" y="375047"/>
                </a:lnTo>
                <a:lnTo>
                  <a:pt x="53578" y="375047"/>
                </a:lnTo>
                <a:lnTo>
                  <a:pt x="44648" y="383977"/>
                </a:lnTo>
                <a:lnTo>
                  <a:pt x="44648" y="383977"/>
                </a:lnTo>
                <a:lnTo>
                  <a:pt x="44648" y="383977"/>
                </a:lnTo>
                <a:lnTo>
                  <a:pt x="44648" y="383977"/>
                </a:lnTo>
                <a:lnTo>
                  <a:pt x="44648" y="383977"/>
                </a:lnTo>
                <a:lnTo>
                  <a:pt x="44648" y="375047"/>
                </a:lnTo>
                <a:lnTo>
                  <a:pt x="53578" y="375047"/>
                </a:lnTo>
                <a:lnTo>
                  <a:pt x="53578" y="366118"/>
                </a:lnTo>
                <a:lnTo>
                  <a:pt x="62508" y="366118"/>
                </a:lnTo>
                <a:lnTo>
                  <a:pt x="71437" y="357188"/>
                </a:lnTo>
                <a:lnTo>
                  <a:pt x="80367" y="348258"/>
                </a:lnTo>
                <a:lnTo>
                  <a:pt x="89297" y="339328"/>
                </a:lnTo>
                <a:lnTo>
                  <a:pt x="98226" y="330399"/>
                </a:lnTo>
                <a:lnTo>
                  <a:pt x="107156" y="321469"/>
                </a:lnTo>
                <a:lnTo>
                  <a:pt x="125015" y="312539"/>
                </a:lnTo>
                <a:lnTo>
                  <a:pt x="142875" y="294680"/>
                </a:lnTo>
                <a:lnTo>
                  <a:pt x="151805" y="276820"/>
                </a:lnTo>
                <a:lnTo>
                  <a:pt x="169664" y="258961"/>
                </a:lnTo>
                <a:lnTo>
                  <a:pt x="187523" y="250031"/>
                </a:lnTo>
                <a:lnTo>
                  <a:pt x="205383" y="223242"/>
                </a:lnTo>
                <a:lnTo>
                  <a:pt x="232172" y="205383"/>
                </a:lnTo>
                <a:lnTo>
                  <a:pt x="250031" y="187524"/>
                </a:lnTo>
                <a:lnTo>
                  <a:pt x="276820" y="169664"/>
                </a:lnTo>
                <a:lnTo>
                  <a:pt x="294680" y="142875"/>
                </a:lnTo>
                <a:lnTo>
                  <a:pt x="321469" y="125016"/>
                </a:lnTo>
                <a:lnTo>
                  <a:pt x="392906" y="71438"/>
                </a:lnTo>
                <a:lnTo>
                  <a:pt x="392906" y="71438"/>
                </a:lnTo>
                <a:lnTo>
                  <a:pt x="392906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152430" y="2286000"/>
            <a:ext cx="169665" cy="116087"/>
          </a:xfrm>
          <a:custGeom>
            <a:avLst/>
            <a:gdLst/>
            <a:ahLst/>
            <a:cxnLst/>
            <a:rect l="0" t="0" r="0" b="0"/>
            <a:pathLst>
              <a:path w="169665" h="116087">
                <a:moveTo>
                  <a:pt x="169664" y="0"/>
                </a:moveTo>
                <a:lnTo>
                  <a:pt x="151804" y="17859"/>
                </a:lnTo>
                <a:lnTo>
                  <a:pt x="125015" y="35719"/>
                </a:lnTo>
                <a:lnTo>
                  <a:pt x="116086" y="35719"/>
                </a:lnTo>
                <a:lnTo>
                  <a:pt x="89297" y="53578"/>
                </a:lnTo>
                <a:lnTo>
                  <a:pt x="71437" y="71437"/>
                </a:lnTo>
                <a:lnTo>
                  <a:pt x="62508" y="71437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206008" y="2152054"/>
            <a:ext cx="232173" cy="160736"/>
          </a:xfrm>
          <a:custGeom>
            <a:avLst/>
            <a:gdLst/>
            <a:ahLst/>
            <a:cxnLst/>
            <a:rect l="0" t="0" r="0" b="0"/>
            <a:pathLst>
              <a:path w="232173" h="160736">
                <a:moveTo>
                  <a:pt x="0" y="160735"/>
                </a:moveTo>
                <a:lnTo>
                  <a:pt x="8930" y="151805"/>
                </a:lnTo>
                <a:lnTo>
                  <a:pt x="26789" y="133946"/>
                </a:lnTo>
                <a:lnTo>
                  <a:pt x="35719" y="125016"/>
                </a:lnTo>
                <a:lnTo>
                  <a:pt x="62508" y="107157"/>
                </a:lnTo>
                <a:lnTo>
                  <a:pt x="80367" y="98227"/>
                </a:lnTo>
                <a:lnTo>
                  <a:pt x="89297" y="89297"/>
                </a:lnTo>
                <a:lnTo>
                  <a:pt x="89297" y="80368"/>
                </a:lnTo>
                <a:lnTo>
                  <a:pt x="116086" y="62508"/>
                </a:lnTo>
                <a:lnTo>
                  <a:pt x="151805" y="44649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080992" y="2125265"/>
            <a:ext cx="437556" cy="303611"/>
          </a:xfrm>
          <a:custGeom>
            <a:avLst/>
            <a:gdLst/>
            <a:ahLst/>
            <a:cxnLst/>
            <a:rect l="0" t="0" r="0" b="0"/>
            <a:pathLst>
              <a:path w="437556" h="303611">
                <a:moveTo>
                  <a:pt x="419696" y="17860"/>
                </a:moveTo>
                <a:lnTo>
                  <a:pt x="410766" y="26789"/>
                </a:lnTo>
                <a:lnTo>
                  <a:pt x="401836" y="44649"/>
                </a:lnTo>
                <a:lnTo>
                  <a:pt x="392906" y="44649"/>
                </a:lnTo>
                <a:lnTo>
                  <a:pt x="375047" y="62508"/>
                </a:lnTo>
                <a:lnTo>
                  <a:pt x="357188" y="80368"/>
                </a:lnTo>
                <a:lnTo>
                  <a:pt x="348258" y="89297"/>
                </a:lnTo>
                <a:lnTo>
                  <a:pt x="348258" y="89297"/>
                </a:lnTo>
                <a:lnTo>
                  <a:pt x="321469" y="116086"/>
                </a:lnTo>
                <a:lnTo>
                  <a:pt x="294680" y="133946"/>
                </a:lnTo>
                <a:lnTo>
                  <a:pt x="276821" y="151805"/>
                </a:lnTo>
                <a:lnTo>
                  <a:pt x="250031" y="178594"/>
                </a:lnTo>
                <a:lnTo>
                  <a:pt x="232172" y="196454"/>
                </a:lnTo>
                <a:lnTo>
                  <a:pt x="214313" y="205383"/>
                </a:lnTo>
                <a:lnTo>
                  <a:pt x="205383" y="214313"/>
                </a:lnTo>
                <a:lnTo>
                  <a:pt x="196453" y="223243"/>
                </a:lnTo>
                <a:lnTo>
                  <a:pt x="196453" y="232172"/>
                </a:lnTo>
                <a:lnTo>
                  <a:pt x="196453" y="223243"/>
                </a:lnTo>
                <a:lnTo>
                  <a:pt x="205383" y="223243"/>
                </a:lnTo>
                <a:lnTo>
                  <a:pt x="214313" y="214313"/>
                </a:lnTo>
                <a:lnTo>
                  <a:pt x="232172" y="196454"/>
                </a:lnTo>
                <a:lnTo>
                  <a:pt x="250031" y="187524"/>
                </a:lnTo>
                <a:lnTo>
                  <a:pt x="276821" y="160735"/>
                </a:lnTo>
                <a:lnTo>
                  <a:pt x="303610" y="142875"/>
                </a:lnTo>
                <a:lnTo>
                  <a:pt x="330399" y="125016"/>
                </a:lnTo>
                <a:lnTo>
                  <a:pt x="357188" y="107157"/>
                </a:lnTo>
                <a:lnTo>
                  <a:pt x="375047" y="89297"/>
                </a:lnTo>
                <a:lnTo>
                  <a:pt x="401836" y="80368"/>
                </a:lnTo>
                <a:lnTo>
                  <a:pt x="419696" y="62508"/>
                </a:lnTo>
                <a:lnTo>
                  <a:pt x="428625" y="53579"/>
                </a:lnTo>
                <a:lnTo>
                  <a:pt x="437555" y="53579"/>
                </a:lnTo>
                <a:lnTo>
                  <a:pt x="437555" y="44649"/>
                </a:lnTo>
                <a:lnTo>
                  <a:pt x="437555" y="53579"/>
                </a:lnTo>
                <a:lnTo>
                  <a:pt x="428625" y="53579"/>
                </a:lnTo>
                <a:lnTo>
                  <a:pt x="410766" y="71438"/>
                </a:lnTo>
                <a:lnTo>
                  <a:pt x="383977" y="89297"/>
                </a:lnTo>
                <a:lnTo>
                  <a:pt x="357188" y="107157"/>
                </a:lnTo>
                <a:lnTo>
                  <a:pt x="330399" y="125016"/>
                </a:lnTo>
                <a:lnTo>
                  <a:pt x="294680" y="151805"/>
                </a:lnTo>
                <a:lnTo>
                  <a:pt x="258961" y="178594"/>
                </a:lnTo>
                <a:lnTo>
                  <a:pt x="223242" y="205383"/>
                </a:lnTo>
                <a:lnTo>
                  <a:pt x="187524" y="232172"/>
                </a:lnTo>
                <a:lnTo>
                  <a:pt x="160735" y="250032"/>
                </a:lnTo>
                <a:lnTo>
                  <a:pt x="133946" y="267891"/>
                </a:lnTo>
                <a:lnTo>
                  <a:pt x="116086" y="285750"/>
                </a:lnTo>
                <a:lnTo>
                  <a:pt x="98227" y="294680"/>
                </a:lnTo>
                <a:lnTo>
                  <a:pt x="89297" y="303610"/>
                </a:lnTo>
                <a:lnTo>
                  <a:pt x="89297" y="294680"/>
                </a:lnTo>
                <a:lnTo>
                  <a:pt x="89297" y="285750"/>
                </a:lnTo>
                <a:lnTo>
                  <a:pt x="98227" y="276821"/>
                </a:lnTo>
                <a:lnTo>
                  <a:pt x="107156" y="258961"/>
                </a:lnTo>
                <a:lnTo>
                  <a:pt x="125016" y="232172"/>
                </a:lnTo>
                <a:lnTo>
                  <a:pt x="151805" y="205383"/>
                </a:lnTo>
                <a:lnTo>
                  <a:pt x="169664" y="178594"/>
                </a:lnTo>
                <a:lnTo>
                  <a:pt x="205383" y="151805"/>
                </a:lnTo>
                <a:lnTo>
                  <a:pt x="232172" y="125016"/>
                </a:lnTo>
                <a:lnTo>
                  <a:pt x="258961" y="98227"/>
                </a:lnTo>
                <a:lnTo>
                  <a:pt x="285750" y="71438"/>
                </a:lnTo>
                <a:lnTo>
                  <a:pt x="303610" y="53579"/>
                </a:lnTo>
                <a:lnTo>
                  <a:pt x="321469" y="35719"/>
                </a:lnTo>
                <a:lnTo>
                  <a:pt x="339328" y="26789"/>
                </a:lnTo>
                <a:lnTo>
                  <a:pt x="339328" y="17860"/>
                </a:lnTo>
                <a:lnTo>
                  <a:pt x="339328" y="17860"/>
                </a:lnTo>
                <a:lnTo>
                  <a:pt x="330399" y="17860"/>
                </a:lnTo>
                <a:lnTo>
                  <a:pt x="312539" y="26789"/>
                </a:lnTo>
                <a:lnTo>
                  <a:pt x="294680" y="35719"/>
                </a:lnTo>
                <a:lnTo>
                  <a:pt x="267891" y="53579"/>
                </a:lnTo>
                <a:lnTo>
                  <a:pt x="241102" y="71438"/>
                </a:lnTo>
                <a:lnTo>
                  <a:pt x="214313" y="89297"/>
                </a:lnTo>
                <a:lnTo>
                  <a:pt x="178594" y="116086"/>
                </a:lnTo>
                <a:lnTo>
                  <a:pt x="151805" y="133946"/>
                </a:lnTo>
                <a:lnTo>
                  <a:pt x="116086" y="160735"/>
                </a:lnTo>
                <a:lnTo>
                  <a:pt x="98227" y="178594"/>
                </a:lnTo>
                <a:lnTo>
                  <a:pt x="71438" y="196454"/>
                </a:lnTo>
                <a:lnTo>
                  <a:pt x="62508" y="205383"/>
                </a:lnTo>
                <a:lnTo>
                  <a:pt x="44649" y="205383"/>
                </a:lnTo>
                <a:lnTo>
                  <a:pt x="44649" y="205383"/>
                </a:lnTo>
                <a:lnTo>
                  <a:pt x="35719" y="196454"/>
                </a:lnTo>
                <a:lnTo>
                  <a:pt x="44649" y="187524"/>
                </a:lnTo>
                <a:lnTo>
                  <a:pt x="53578" y="169664"/>
                </a:lnTo>
                <a:lnTo>
                  <a:pt x="62508" y="151805"/>
                </a:lnTo>
                <a:lnTo>
                  <a:pt x="71438" y="125016"/>
                </a:lnTo>
                <a:lnTo>
                  <a:pt x="89297" y="107157"/>
                </a:lnTo>
                <a:lnTo>
                  <a:pt x="107156" y="80368"/>
                </a:lnTo>
                <a:lnTo>
                  <a:pt x="125016" y="62508"/>
                </a:lnTo>
                <a:lnTo>
                  <a:pt x="142875" y="44649"/>
                </a:lnTo>
                <a:lnTo>
                  <a:pt x="160735" y="26789"/>
                </a:lnTo>
                <a:lnTo>
                  <a:pt x="169664" y="8930"/>
                </a:lnTo>
                <a:lnTo>
                  <a:pt x="178594" y="0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60735" y="17860"/>
                </a:lnTo>
                <a:lnTo>
                  <a:pt x="142875" y="35719"/>
                </a:lnTo>
                <a:lnTo>
                  <a:pt x="125016" y="53579"/>
                </a:lnTo>
                <a:lnTo>
                  <a:pt x="98227" y="71438"/>
                </a:lnTo>
                <a:lnTo>
                  <a:pt x="80367" y="89297"/>
                </a:lnTo>
                <a:lnTo>
                  <a:pt x="62508" y="107157"/>
                </a:lnTo>
                <a:lnTo>
                  <a:pt x="44649" y="125016"/>
                </a:lnTo>
                <a:lnTo>
                  <a:pt x="26789" y="133946"/>
                </a:lnTo>
                <a:lnTo>
                  <a:pt x="17860" y="142875"/>
                </a:lnTo>
                <a:lnTo>
                  <a:pt x="893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6"/>
                </a:lnTo>
                <a:lnTo>
                  <a:pt x="17860" y="116086"/>
                </a:lnTo>
                <a:lnTo>
                  <a:pt x="26789" y="107157"/>
                </a:lnTo>
                <a:lnTo>
                  <a:pt x="35719" y="89297"/>
                </a:lnTo>
                <a:lnTo>
                  <a:pt x="44649" y="71438"/>
                </a:lnTo>
                <a:lnTo>
                  <a:pt x="62508" y="62508"/>
                </a:lnTo>
                <a:lnTo>
                  <a:pt x="71438" y="44649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2678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77445" y="2303859"/>
            <a:ext cx="625079" cy="634009"/>
          </a:xfrm>
          <a:custGeom>
            <a:avLst/>
            <a:gdLst/>
            <a:ahLst/>
            <a:cxnLst/>
            <a:rect l="0" t="0" r="0" b="0"/>
            <a:pathLst>
              <a:path w="625079" h="634009">
                <a:moveTo>
                  <a:pt x="0" y="455414"/>
                </a:moveTo>
                <a:lnTo>
                  <a:pt x="0" y="455414"/>
                </a:lnTo>
                <a:lnTo>
                  <a:pt x="8930" y="455414"/>
                </a:lnTo>
                <a:lnTo>
                  <a:pt x="8930" y="446485"/>
                </a:lnTo>
                <a:lnTo>
                  <a:pt x="17860" y="437555"/>
                </a:lnTo>
                <a:lnTo>
                  <a:pt x="26789" y="428625"/>
                </a:lnTo>
                <a:lnTo>
                  <a:pt x="26789" y="428625"/>
                </a:lnTo>
                <a:lnTo>
                  <a:pt x="35719" y="419696"/>
                </a:lnTo>
                <a:lnTo>
                  <a:pt x="44649" y="410766"/>
                </a:lnTo>
                <a:lnTo>
                  <a:pt x="62508" y="392907"/>
                </a:lnTo>
                <a:lnTo>
                  <a:pt x="80368" y="375047"/>
                </a:lnTo>
                <a:lnTo>
                  <a:pt x="98227" y="357188"/>
                </a:lnTo>
                <a:lnTo>
                  <a:pt x="125016" y="330399"/>
                </a:lnTo>
                <a:lnTo>
                  <a:pt x="151805" y="303610"/>
                </a:lnTo>
                <a:lnTo>
                  <a:pt x="178594" y="285750"/>
                </a:lnTo>
                <a:lnTo>
                  <a:pt x="205383" y="258961"/>
                </a:lnTo>
                <a:lnTo>
                  <a:pt x="232172" y="232172"/>
                </a:lnTo>
                <a:lnTo>
                  <a:pt x="267891" y="205383"/>
                </a:lnTo>
                <a:lnTo>
                  <a:pt x="303610" y="187524"/>
                </a:lnTo>
                <a:lnTo>
                  <a:pt x="339328" y="160735"/>
                </a:lnTo>
                <a:lnTo>
                  <a:pt x="366118" y="142875"/>
                </a:lnTo>
                <a:lnTo>
                  <a:pt x="401836" y="116086"/>
                </a:lnTo>
                <a:lnTo>
                  <a:pt x="437555" y="98227"/>
                </a:lnTo>
                <a:lnTo>
                  <a:pt x="464344" y="80367"/>
                </a:lnTo>
                <a:lnTo>
                  <a:pt x="500063" y="62508"/>
                </a:lnTo>
                <a:lnTo>
                  <a:pt x="526852" y="44649"/>
                </a:lnTo>
                <a:lnTo>
                  <a:pt x="544711" y="35719"/>
                </a:lnTo>
                <a:lnTo>
                  <a:pt x="562571" y="26789"/>
                </a:lnTo>
                <a:lnTo>
                  <a:pt x="580430" y="17860"/>
                </a:lnTo>
                <a:lnTo>
                  <a:pt x="598289" y="8930"/>
                </a:lnTo>
                <a:lnTo>
                  <a:pt x="607219" y="8930"/>
                </a:lnTo>
                <a:lnTo>
                  <a:pt x="616149" y="0"/>
                </a:lnTo>
                <a:lnTo>
                  <a:pt x="625078" y="0"/>
                </a:lnTo>
                <a:lnTo>
                  <a:pt x="625078" y="8930"/>
                </a:lnTo>
                <a:lnTo>
                  <a:pt x="625078" y="17860"/>
                </a:lnTo>
                <a:lnTo>
                  <a:pt x="616149" y="26789"/>
                </a:lnTo>
                <a:lnTo>
                  <a:pt x="607219" y="35719"/>
                </a:lnTo>
                <a:lnTo>
                  <a:pt x="598289" y="44649"/>
                </a:lnTo>
                <a:lnTo>
                  <a:pt x="589360" y="62508"/>
                </a:lnTo>
                <a:lnTo>
                  <a:pt x="580430" y="80367"/>
                </a:lnTo>
                <a:lnTo>
                  <a:pt x="562571" y="98227"/>
                </a:lnTo>
                <a:lnTo>
                  <a:pt x="544711" y="125016"/>
                </a:lnTo>
                <a:lnTo>
                  <a:pt x="526852" y="142875"/>
                </a:lnTo>
                <a:lnTo>
                  <a:pt x="517922" y="169664"/>
                </a:lnTo>
                <a:lnTo>
                  <a:pt x="491133" y="196454"/>
                </a:lnTo>
                <a:lnTo>
                  <a:pt x="473274" y="223243"/>
                </a:lnTo>
                <a:lnTo>
                  <a:pt x="455414" y="250032"/>
                </a:lnTo>
                <a:lnTo>
                  <a:pt x="437555" y="276821"/>
                </a:lnTo>
                <a:lnTo>
                  <a:pt x="419696" y="303610"/>
                </a:lnTo>
                <a:lnTo>
                  <a:pt x="401836" y="330399"/>
                </a:lnTo>
                <a:lnTo>
                  <a:pt x="375047" y="366118"/>
                </a:lnTo>
                <a:lnTo>
                  <a:pt x="357188" y="392907"/>
                </a:lnTo>
                <a:lnTo>
                  <a:pt x="339328" y="419696"/>
                </a:lnTo>
                <a:lnTo>
                  <a:pt x="321469" y="446485"/>
                </a:lnTo>
                <a:lnTo>
                  <a:pt x="303610" y="473274"/>
                </a:lnTo>
                <a:lnTo>
                  <a:pt x="285750" y="500062"/>
                </a:lnTo>
                <a:lnTo>
                  <a:pt x="267891" y="517922"/>
                </a:lnTo>
                <a:lnTo>
                  <a:pt x="250032" y="544711"/>
                </a:lnTo>
                <a:lnTo>
                  <a:pt x="241102" y="562570"/>
                </a:lnTo>
                <a:lnTo>
                  <a:pt x="232172" y="580430"/>
                </a:lnTo>
                <a:lnTo>
                  <a:pt x="223243" y="589359"/>
                </a:lnTo>
                <a:lnTo>
                  <a:pt x="214313" y="598289"/>
                </a:lnTo>
                <a:lnTo>
                  <a:pt x="205383" y="607219"/>
                </a:lnTo>
                <a:lnTo>
                  <a:pt x="205383" y="616148"/>
                </a:lnTo>
                <a:lnTo>
                  <a:pt x="205383" y="616148"/>
                </a:lnTo>
                <a:lnTo>
                  <a:pt x="196453" y="625078"/>
                </a:lnTo>
                <a:lnTo>
                  <a:pt x="196453" y="625078"/>
                </a:lnTo>
                <a:lnTo>
                  <a:pt x="196453" y="616148"/>
                </a:lnTo>
                <a:lnTo>
                  <a:pt x="205383" y="616148"/>
                </a:lnTo>
                <a:lnTo>
                  <a:pt x="205383" y="607219"/>
                </a:lnTo>
                <a:lnTo>
                  <a:pt x="205383" y="607219"/>
                </a:lnTo>
                <a:lnTo>
                  <a:pt x="214313" y="598289"/>
                </a:lnTo>
                <a:lnTo>
                  <a:pt x="214313" y="589359"/>
                </a:lnTo>
                <a:lnTo>
                  <a:pt x="223243" y="580430"/>
                </a:lnTo>
                <a:lnTo>
                  <a:pt x="232172" y="562570"/>
                </a:lnTo>
                <a:lnTo>
                  <a:pt x="232172" y="553641"/>
                </a:lnTo>
                <a:lnTo>
                  <a:pt x="241102" y="544711"/>
                </a:lnTo>
                <a:lnTo>
                  <a:pt x="241102" y="526852"/>
                </a:lnTo>
                <a:lnTo>
                  <a:pt x="250032" y="508992"/>
                </a:lnTo>
                <a:lnTo>
                  <a:pt x="258961" y="491133"/>
                </a:lnTo>
                <a:lnTo>
                  <a:pt x="267891" y="473274"/>
                </a:lnTo>
                <a:lnTo>
                  <a:pt x="276821" y="455414"/>
                </a:lnTo>
                <a:lnTo>
                  <a:pt x="276821" y="428625"/>
                </a:lnTo>
                <a:lnTo>
                  <a:pt x="285750" y="410766"/>
                </a:lnTo>
                <a:lnTo>
                  <a:pt x="303610" y="383977"/>
                </a:lnTo>
                <a:lnTo>
                  <a:pt x="312539" y="357188"/>
                </a:lnTo>
                <a:lnTo>
                  <a:pt x="321469" y="330399"/>
                </a:lnTo>
                <a:lnTo>
                  <a:pt x="339328" y="294680"/>
                </a:lnTo>
                <a:lnTo>
                  <a:pt x="357188" y="267891"/>
                </a:lnTo>
                <a:lnTo>
                  <a:pt x="366118" y="232172"/>
                </a:lnTo>
                <a:lnTo>
                  <a:pt x="383977" y="205383"/>
                </a:lnTo>
                <a:lnTo>
                  <a:pt x="401836" y="169664"/>
                </a:lnTo>
                <a:lnTo>
                  <a:pt x="419696" y="142875"/>
                </a:lnTo>
                <a:lnTo>
                  <a:pt x="437555" y="116086"/>
                </a:lnTo>
                <a:lnTo>
                  <a:pt x="455414" y="89297"/>
                </a:lnTo>
                <a:lnTo>
                  <a:pt x="473274" y="62508"/>
                </a:lnTo>
                <a:lnTo>
                  <a:pt x="482203" y="44649"/>
                </a:lnTo>
                <a:lnTo>
                  <a:pt x="500063" y="26789"/>
                </a:lnTo>
                <a:lnTo>
                  <a:pt x="508993" y="17860"/>
                </a:lnTo>
                <a:lnTo>
                  <a:pt x="508993" y="8930"/>
                </a:lnTo>
                <a:lnTo>
                  <a:pt x="517922" y="8930"/>
                </a:lnTo>
                <a:lnTo>
                  <a:pt x="517922" y="8930"/>
                </a:lnTo>
                <a:lnTo>
                  <a:pt x="508993" y="17860"/>
                </a:lnTo>
                <a:lnTo>
                  <a:pt x="508993" y="26789"/>
                </a:lnTo>
                <a:lnTo>
                  <a:pt x="491133" y="53578"/>
                </a:lnTo>
                <a:lnTo>
                  <a:pt x="482203" y="71438"/>
                </a:lnTo>
                <a:lnTo>
                  <a:pt x="455414" y="98227"/>
                </a:lnTo>
                <a:lnTo>
                  <a:pt x="437555" y="133945"/>
                </a:lnTo>
                <a:lnTo>
                  <a:pt x="401836" y="169664"/>
                </a:lnTo>
                <a:lnTo>
                  <a:pt x="375047" y="214313"/>
                </a:lnTo>
                <a:lnTo>
                  <a:pt x="348258" y="258961"/>
                </a:lnTo>
                <a:lnTo>
                  <a:pt x="312539" y="303610"/>
                </a:lnTo>
                <a:lnTo>
                  <a:pt x="285750" y="348258"/>
                </a:lnTo>
                <a:lnTo>
                  <a:pt x="250032" y="392907"/>
                </a:lnTo>
                <a:lnTo>
                  <a:pt x="223243" y="428625"/>
                </a:lnTo>
                <a:lnTo>
                  <a:pt x="196453" y="464344"/>
                </a:lnTo>
                <a:lnTo>
                  <a:pt x="178594" y="500062"/>
                </a:lnTo>
                <a:lnTo>
                  <a:pt x="169664" y="517922"/>
                </a:lnTo>
                <a:lnTo>
                  <a:pt x="151805" y="544711"/>
                </a:lnTo>
                <a:lnTo>
                  <a:pt x="142875" y="553641"/>
                </a:lnTo>
                <a:lnTo>
                  <a:pt x="142875" y="562570"/>
                </a:lnTo>
                <a:lnTo>
                  <a:pt x="142875" y="562570"/>
                </a:lnTo>
                <a:lnTo>
                  <a:pt x="142875" y="553641"/>
                </a:lnTo>
                <a:lnTo>
                  <a:pt x="151805" y="535781"/>
                </a:lnTo>
                <a:lnTo>
                  <a:pt x="169664" y="517922"/>
                </a:lnTo>
                <a:lnTo>
                  <a:pt x="178594" y="500062"/>
                </a:lnTo>
                <a:lnTo>
                  <a:pt x="196453" y="473274"/>
                </a:lnTo>
                <a:lnTo>
                  <a:pt x="214313" y="437555"/>
                </a:lnTo>
                <a:lnTo>
                  <a:pt x="241102" y="401836"/>
                </a:lnTo>
                <a:lnTo>
                  <a:pt x="258961" y="366118"/>
                </a:lnTo>
                <a:lnTo>
                  <a:pt x="285750" y="330399"/>
                </a:lnTo>
                <a:lnTo>
                  <a:pt x="312539" y="294680"/>
                </a:lnTo>
                <a:lnTo>
                  <a:pt x="339328" y="258961"/>
                </a:lnTo>
                <a:lnTo>
                  <a:pt x="375047" y="214313"/>
                </a:lnTo>
                <a:lnTo>
                  <a:pt x="401836" y="187524"/>
                </a:lnTo>
                <a:lnTo>
                  <a:pt x="428625" y="151805"/>
                </a:lnTo>
                <a:lnTo>
                  <a:pt x="455414" y="125016"/>
                </a:lnTo>
                <a:lnTo>
                  <a:pt x="482203" y="98227"/>
                </a:lnTo>
                <a:lnTo>
                  <a:pt x="500063" y="80367"/>
                </a:lnTo>
                <a:lnTo>
                  <a:pt x="526852" y="71438"/>
                </a:lnTo>
                <a:lnTo>
                  <a:pt x="535782" y="62508"/>
                </a:lnTo>
                <a:lnTo>
                  <a:pt x="544711" y="53578"/>
                </a:lnTo>
                <a:lnTo>
                  <a:pt x="553641" y="62508"/>
                </a:lnTo>
                <a:lnTo>
                  <a:pt x="553641" y="71438"/>
                </a:lnTo>
                <a:lnTo>
                  <a:pt x="544711" y="89297"/>
                </a:lnTo>
                <a:lnTo>
                  <a:pt x="535782" y="107156"/>
                </a:lnTo>
                <a:lnTo>
                  <a:pt x="517922" y="142875"/>
                </a:lnTo>
                <a:lnTo>
                  <a:pt x="491133" y="169664"/>
                </a:lnTo>
                <a:lnTo>
                  <a:pt x="464344" y="214313"/>
                </a:lnTo>
                <a:lnTo>
                  <a:pt x="428625" y="258961"/>
                </a:lnTo>
                <a:lnTo>
                  <a:pt x="401836" y="294680"/>
                </a:lnTo>
                <a:lnTo>
                  <a:pt x="357188" y="348258"/>
                </a:lnTo>
                <a:lnTo>
                  <a:pt x="321469" y="392907"/>
                </a:lnTo>
                <a:lnTo>
                  <a:pt x="285750" y="437555"/>
                </a:lnTo>
                <a:lnTo>
                  <a:pt x="250032" y="482204"/>
                </a:lnTo>
                <a:lnTo>
                  <a:pt x="214313" y="517922"/>
                </a:lnTo>
                <a:lnTo>
                  <a:pt x="187524" y="553641"/>
                </a:lnTo>
                <a:lnTo>
                  <a:pt x="160735" y="589359"/>
                </a:lnTo>
                <a:lnTo>
                  <a:pt x="142875" y="607219"/>
                </a:lnTo>
                <a:lnTo>
                  <a:pt x="133946" y="625078"/>
                </a:lnTo>
                <a:lnTo>
                  <a:pt x="125016" y="634008"/>
                </a:lnTo>
                <a:lnTo>
                  <a:pt x="116086" y="634008"/>
                </a:lnTo>
                <a:lnTo>
                  <a:pt x="116086" y="625078"/>
                </a:lnTo>
                <a:lnTo>
                  <a:pt x="125016" y="607219"/>
                </a:lnTo>
                <a:lnTo>
                  <a:pt x="133946" y="589359"/>
                </a:lnTo>
                <a:lnTo>
                  <a:pt x="142875" y="562570"/>
                </a:lnTo>
                <a:lnTo>
                  <a:pt x="160735" y="535781"/>
                </a:lnTo>
                <a:lnTo>
                  <a:pt x="178594" y="500062"/>
                </a:lnTo>
                <a:lnTo>
                  <a:pt x="196453" y="464344"/>
                </a:lnTo>
                <a:lnTo>
                  <a:pt x="223243" y="428625"/>
                </a:lnTo>
                <a:lnTo>
                  <a:pt x="250032" y="383977"/>
                </a:lnTo>
                <a:lnTo>
                  <a:pt x="276821" y="348258"/>
                </a:lnTo>
                <a:lnTo>
                  <a:pt x="303610" y="303610"/>
                </a:lnTo>
                <a:lnTo>
                  <a:pt x="330399" y="267891"/>
                </a:lnTo>
                <a:lnTo>
                  <a:pt x="357188" y="241102"/>
                </a:lnTo>
                <a:lnTo>
                  <a:pt x="383977" y="205383"/>
                </a:lnTo>
                <a:lnTo>
                  <a:pt x="410766" y="169664"/>
                </a:lnTo>
                <a:lnTo>
                  <a:pt x="428625" y="142875"/>
                </a:lnTo>
                <a:lnTo>
                  <a:pt x="455414" y="125016"/>
                </a:lnTo>
                <a:lnTo>
                  <a:pt x="473274" y="107156"/>
                </a:lnTo>
                <a:lnTo>
                  <a:pt x="491133" y="89297"/>
                </a:lnTo>
                <a:lnTo>
                  <a:pt x="500063" y="80367"/>
                </a:lnTo>
                <a:lnTo>
                  <a:pt x="508993" y="80367"/>
                </a:lnTo>
                <a:lnTo>
                  <a:pt x="508993" y="80367"/>
                </a:lnTo>
                <a:lnTo>
                  <a:pt x="508993" y="80367"/>
                </a:lnTo>
                <a:lnTo>
                  <a:pt x="508993" y="98227"/>
                </a:lnTo>
                <a:lnTo>
                  <a:pt x="500063" y="116086"/>
                </a:lnTo>
                <a:lnTo>
                  <a:pt x="482203" y="133945"/>
                </a:lnTo>
                <a:lnTo>
                  <a:pt x="464344" y="160735"/>
                </a:lnTo>
                <a:lnTo>
                  <a:pt x="437555" y="196454"/>
                </a:lnTo>
                <a:lnTo>
                  <a:pt x="401836" y="241102"/>
                </a:lnTo>
                <a:lnTo>
                  <a:pt x="375047" y="276821"/>
                </a:lnTo>
                <a:lnTo>
                  <a:pt x="339328" y="321469"/>
                </a:lnTo>
                <a:lnTo>
                  <a:pt x="303610" y="366118"/>
                </a:lnTo>
                <a:lnTo>
                  <a:pt x="267891" y="410766"/>
                </a:lnTo>
                <a:lnTo>
                  <a:pt x="232172" y="455414"/>
                </a:lnTo>
                <a:lnTo>
                  <a:pt x="196453" y="500062"/>
                </a:lnTo>
                <a:lnTo>
                  <a:pt x="169664" y="535781"/>
                </a:lnTo>
                <a:lnTo>
                  <a:pt x="142875" y="571500"/>
                </a:lnTo>
                <a:lnTo>
                  <a:pt x="125016" y="589359"/>
                </a:lnTo>
                <a:lnTo>
                  <a:pt x="107157" y="616148"/>
                </a:lnTo>
                <a:lnTo>
                  <a:pt x="89297" y="625078"/>
                </a:lnTo>
                <a:lnTo>
                  <a:pt x="89297" y="634008"/>
                </a:lnTo>
                <a:lnTo>
                  <a:pt x="80368" y="625078"/>
                </a:lnTo>
                <a:lnTo>
                  <a:pt x="89297" y="616148"/>
                </a:lnTo>
                <a:lnTo>
                  <a:pt x="98227" y="598289"/>
                </a:lnTo>
                <a:lnTo>
                  <a:pt x="107157" y="580430"/>
                </a:lnTo>
                <a:lnTo>
                  <a:pt x="125016" y="544711"/>
                </a:lnTo>
                <a:lnTo>
                  <a:pt x="142875" y="517922"/>
                </a:lnTo>
                <a:lnTo>
                  <a:pt x="169664" y="482204"/>
                </a:lnTo>
                <a:lnTo>
                  <a:pt x="196453" y="437555"/>
                </a:lnTo>
                <a:lnTo>
                  <a:pt x="223243" y="401836"/>
                </a:lnTo>
                <a:lnTo>
                  <a:pt x="258961" y="357188"/>
                </a:lnTo>
                <a:lnTo>
                  <a:pt x="285750" y="312539"/>
                </a:lnTo>
                <a:lnTo>
                  <a:pt x="321469" y="276821"/>
                </a:lnTo>
                <a:lnTo>
                  <a:pt x="348258" y="232172"/>
                </a:lnTo>
                <a:lnTo>
                  <a:pt x="383977" y="196454"/>
                </a:lnTo>
                <a:lnTo>
                  <a:pt x="410766" y="169664"/>
                </a:lnTo>
                <a:lnTo>
                  <a:pt x="437555" y="142875"/>
                </a:lnTo>
                <a:lnTo>
                  <a:pt x="455414" y="116086"/>
                </a:lnTo>
                <a:lnTo>
                  <a:pt x="473274" y="107156"/>
                </a:lnTo>
                <a:lnTo>
                  <a:pt x="482203" y="98227"/>
                </a:lnTo>
                <a:lnTo>
                  <a:pt x="482203" y="89297"/>
                </a:lnTo>
                <a:lnTo>
                  <a:pt x="482203" y="98227"/>
                </a:lnTo>
                <a:lnTo>
                  <a:pt x="473274" y="107156"/>
                </a:lnTo>
                <a:lnTo>
                  <a:pt x="455414" y="125016"/>
                </a:lnTo>
                <a:lnTo>
                  <a:pt x="428625" y="151805"/>
                </a:lnTo>
                <a:lnTo>
                  <a:pt x="401836" y="178594"/>
                </a:lnTo>
                <a:lnTo>
                  <a:pt x="375047" y="205383"/>
                </a:lnTo>
                <a:lnTo>
                  <a:pt x="330399" y="250032"/>
                </a:lnTo>
                <a:lnTo>
                  <a:pt x="294680" y="285750"/>
                </a:lnTo>
                <a:lnTo>
                  <a:pt x="258961" y="330399"/>
                </a:lnTo>
                <a:lnTo>
                  <a:pt x="223243" y="366118"/>
                </a:lnTo>
                <a:lnTo>
                  <a:pt x="187524" y="401836"/>
                </a:lnTo>
                <a:lnTo>
                  <a:pt x="151805" y="437555"/>
                </a:lnTo>
                <a:lnTo>
                  <a:pt x="125016" y="464344"/>
                </a:lnTo>
                <a:lnTo>
                  <a:pt x="98227" y="491133"/>
                </a:lnTo>
                <a:lnTo>
                  <a:pt x="89297" y="500062"/>
                </a:lnTo>
                <a:lnTo>
                  <a:pt x="71438" y="508992"/>
                </a:lnTo>
                <a:lnTo>
                  <a:pt x="71438" y="517922"/>
                </a:lnTo>
                <a:lnTo>
                  <a:pt x="71438" y="508992"/>
                </a:lnTo>
                <a:lnTo>
                  <a:pt x="71438" y="500062"/>
                </a:lnTo>
                <a:lnTo>
                  <a:pt x="80368" y="482204"/>
                </a:lnTo>
                <a:lnTo>
                  <a:pt x="98227" y="464344"/>
                </a:lnTo>
                <a:lnTo>
                  <a:pt x="116086" y="437555"/>
                </a:lnTo>
                <a:lnTo>
                  <a:pt x="142875" y="410766"/>
                </a:lnTo>
                <a:lnTo>
                  <a:pt x="169664" y="375047"/>
                </a:lnTo>
                <a:lnTo>
                  <a:pt x="205383" y="348258"/>
                </a:lnTo>
                <a:lnTo>
                  <a:pt x="232172" y="312539"/>
                </a:lnTo>
                <a:lnTo>
                  <a:pt x="267891" y="276821"/>
                </a:lnTo>
                <a:lnTo>
                  <a:pt x="294680" y="250032"/>
                </a:lnTo>
                <a:lnTo>
                  <a:pt x="321469" y="223243"/>
                </a:lnTo>
                <a:lnTo>
                  <a:pt x="348258" y="196454"/>
                </a:lnTo>
                <a:lnTo>
                  <a:pt x="366118" y="178594"/>
                </a:lnTo>
                <a:lnTo>
                  <a:pt x="383977" y="169664"/>
                </a:lnTo>
                <a:lnTo>
                  <a:pt x="383977" y="160735"/>
                </a:lnTo>
                <a:lnTo>
                  <a:pt x="383977" y="160735"/>
                </a:lnTo>
                <a:lnTo>
                  <a:pt x="375047" y="169664"/>
                </a:lnTo>
                <a:lnTo>
                  <a:pt x="357188" y="187524"/>
                </a:lnTo>
                <a:lnTo>
                  <a:pt x="339328" y="205383"/>
                </a:lnTo>
                <a:lnTo>
                  <a:pt x="285750" y="258961"/>
                </a:lnTo>
                <a:lnTo>
                  <a:pt x="241102" y="294680"/>
                </a:lnTo>
                <a:lnTo>
                  <a:pt x="241102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268516" y="2482453"/>
            <a:ext cx="366118" cy="339329"/>
          </a:xfrm>
          <a:custGeom>
            <a:avLst/>
            <a:gdLst/>
            <a:ahLst/>
            <a:cxnLst/>
            <a:rect l="0" t="0" r="0" b="0"/>
            <a:pathLst>
              <a:path w="366118" h="339329">
                <a:moveTo>
                  <a:pt x="35718" y="321468"/>
                </a:moveTo>
                <a:lnTo>
                  <a:pt x="35718" y="321468"/>
                </a:lnTo>
                <a:lnTo>
                  <a:pt x="35718" y="312539"/>
                </a:lnTo>
                <a:lnTo>
                  <a:pt x="35718" y="312539"/>
                </a:lnTo>
                <a:lnTo>
                  <a:pt x="44648" y="303610"/>
                </a:lnTo>
                <a:lnTo>
                  <a:pt x="53578" y="285750"/>
                </a:lnTo>
                <a:lnTo>
                  <a:pt x="62507" y="276820"/>
                </a:lnTo>
                <a:lnTo>
                  <a:pt x="71437" y="276820"/>
                </a:lnTo>
                <a:lnTo>
                  <a:pt x="89297" y="258961"/>
                </a:lnTo>
                <a:lnTo>
                  <a:pt x="107156" y="232172"/>
                </a:lnTo>
                <a:lnTo>
                  <a:pt x="133945" y="205383"/>
                </a:lnTo>
                <a:lnTo>
                  <a:pt x="160734" y="178594"/>
                </a:lnTo>
                <a:lnTo>
                  <a:pt x="196453" y="151805"/>
                </a:lnTo>
                <a:lnTo>
                  <a:pt x="223242" y="125016"/>
                </a:lnTo>
                <a:lnTo>
                  <a:pt x="258961" y="98227"/>
                </a:lnTo>
                <a:lnTo>
                  <a:pt x="285750" y="71438"/>
                </a:lnTo>
                <a:lnTo>
                  <a:pt x="312539" y="44649"/>
                </a:lnTo>
                <a:lnTo>
                  <a:pt x="330398" y="26789"/>
                </a:lnTo>
                <a:lnTo>
                  <a:pt x="348257" y="8930"/>
                </a:lnTo>
                <a:lnTo>
                  <a:pt x="357187" y="0"/>
                </a:lnTo>
                <a:lnTo>
                  <a:pt x="366117" y="0"/>
                </a:lnTo>
                <a:lnTo>
                  <a:pt x="357187" y="0"/>
                </a:lnTo>
                <a:lnTo>
                  <a:pt x="348257" y="8930"/>
                </a:lnTo>
                <a:lnTo>
                  <a:pt x="330398" y="17860"/>
                </a:lnTo>
                <a:lnTo>
                  <a:pt x="312539" y="35719"/>
                </a:lnTo>
                <a:lnTo>
                  <a:pt x="285750" y="62508"/>
                </a:lnTo>
                <a:lnTo>
                  <a:pt x="250031" y="98227"/>
                </a:lnTo>
                <a:lnTo>
                  <a:pt x="214312" y="133945"/>
                </a:lnTo>
                <a:lnTo>
                  <a:pt x="169664" y="169664"/>
                </a:lnTo>
                <a:lnTo>
                  <a:pt x="133945" y="205383"/>
                </a:lnTo>
                <a:lnTo>
                  <a:pt x="98226" y="241102"/>
                </a:lnTo>
                <a:lnTo>
                  <a:pt x="26789" y="312539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482953" y="1580554"/>
            <a:ext cx="151806" cy="80369"/>
          </a:xfrm>
          <a:custGeom>
            <a:avLst/>
            <a:gdLst/>
            <a:ahLst/>
            <a:cxnLst/>
            <a:rect l="0" t="0" r="0" b="0"/>
            <a:pathLst>
              <a:path w="151806" h="80369">
                <a:moveTo>
                  <a:pt x="151805" y="0"/>
                </a:move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6" y="8930"/>
                </a:lnTo>
                <a:lnTo>
                  <a:pt x="125016" y="17860"/>
                </a:lnTo>
                <a:lnTo>
                  <a:pt x="116086" y="17860"/>
                </a:lnTo>
                <a:lnTo>
                  <a:pt x="107156" y="17860"/>
                </a:lnTo>
                <a:lnTo>
                  <a:pt x="107156" y="26790"/>
                </a:lnTo>
                <a:lnTo>
                  <a:pt x="98227" y="26790"/>
                </a:lnTo>
                <a:lnTo>
                  <a:pt x="89297" y="35719"/>
                </a:lnTo>
                <a:lnTo>
                  <a:pt x="80367" y="35719"/>
                </a:lnTo>
                <a:lnTo>
                  <a:pt x="71438" y="44649"/>
                </a:lnTo>
                <a:lnTo>
                  <a:pt x="62508" y="44649"/>
                </a:lnTo>
                <a:lnTo>
                  <a:pt x="53578" y="53579"/>
                </a:lnTo>
                <a:lnTo>
                  <a:pt x="44649" y="53579"/>
                </a:lnTo>
                <a:lnTo>
                  <a:pt x="3571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902648" y="1937742"/>
            <a:ext cx="634009" cy="473274"/>
          </a:xfrm>
          <a:custGeom>
            <a:avLst/>
            <a:gdLst/>
            <a:ahLst/>
            <a:cxnLst/>
            <a:rect l="0" t="0" r="0" b="0"/>
            <a:pathLst>
              <a:path w="634009" h="473274">
                <a:moveTo>
                  <a:pt x="589360" y="0"/>
                </a:moveTo>
                <a:lnTo>
                  <a:pt x="589360" y="0"/>
                </a:lnTo>
                <a:lnTo>
                  <a:pt x="589360" y="0"/>
                </a:lnTo>
                <a:lnTo>
                  <a:pt x="589360" y="0"/>
                </a:lnTo>
                <a:lnTo>
                  <a:pt x="580430" y="0"/>
                </a:lnTo>
                <a:lnTo>
                  <a:pt x="580430" y="0"/>
                </a:lnTo>
                <a:lnTo>
                  <a:pt x="580430" y="0"/>
                </a:lnTo>
                <a:lnTo>
                  <a:pt x="580430" y="0"/>
                </a:lnTo>
                <a:lnTo>
                  <a:pt x="571500" y="0"/>
                </a:lnTo>
                <a:lnTo>
                  <a:pt x="571500" y="0"/>
                </a:lnTo>
                <a:lnTo>
                  <a:pt x="562571" y="0"/>
                </a:lnTo>
                <a:lnTo>
                  <a:pt x="553641" y="0"/>
                </a:lnTo>
                <a:lnTo>
                  <a:pt x="544711" y="8930"/>
                </a:lnTo>
                <a:lnTo>
                  <a:pt x="526852" y="8930"/>
                </a:lnTo>
                <a:lnTo>
                  <a:pt x="517922" y="8930"/>
                </a:lnTo>
                <a:lnTo>
                  <a:pt x="500063" y="8930"/>
                </a:lnTo>
                <a:lnTo>
                  <a:pt x="482204" y="17859"/>
                </a:lnTo>
                <a:lnTo>
                  <a:pt x="464344" y="17859"/>
                </a:lnTo>
                <a:lnTo>
                  <a:pt x="446485" y="17859"/>
                </a:lnTo>
                <a:lnTo>
                  <a:pt x="428625" y="17859"/>
                </a:lnTo>
                <a:lnTo>
                  <a:pt x="410766" y="26789"/>
                </a:lnTo>
                <a:lnTo>
                  <a:pt x="383977" y="26789"/>
                </a:lnTo>
                <a:lnTo>
                  <a:pt x="366118" y="35719"/>
                </a:lnTo>
                <a:lnTo>
                  <a:pt x="348258" y="35719"/>
                </a:lnTo>
                <a:lnTo>
                  <a:pt x="321469" y="44648"/>
                </a:lnTo>
                <a:lnTo>
                  <a:pt x="303610" y="44648"/>
                </a:lnTo>
                <a:lnTo>
                  <a:pt x="276821" y="53578"/>
                </a:lnTo>
                <a:lnTo>
                  <a:pt x="250032" y="53578"/>
                </a:lnTo>
                <a:lnTo>
                  <a:pt x="232172" y="62508"/>
                </a:lnTo>
                <a:lnTo>
                  <a:pt x="205383" y="62508"/>
                </a:lnTo>
                <a:lnTo>
                  <a:pt x="187524" y="71437"/>
                </a:lnTo>
                <a:lnTo>
                  <a:pt x="160735" y="71437"/>
                </a:lnTo>
                <a:lnTo>
                  <a:pt x="133946" y="80367"/>
                </a:lnTo>
                <a:lnTo>
                  <a:pt x="116086" y="89297"/>
                </a:lnTo>
                <a:lnTo>
                  <a:pt x="98227" y="98227"/>
                </a:lnTo>
                <a:lnTo>
                  <a:pt x="71438" y="98227"/>
                </a:lnTo>
                <a:lnTo>
                  <a:pt x="53579" y="107156"/>
                </a:lnTo>
                <a:lnTo>
                  <a:pt x="44649" y="107156"/>
                </a:lnTo>
                <a:lnTo>
                  <a:pt x="26790" y="116086"/>
                </a:lnTo>
                <a:lnTo>
                  <a:pt x="17860" y="11608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90" y="142875"/>
                </a:lnTo>
                <a:lnTo>
                  <a:pt x="35719" y="151805"/>
                </a:lnTo>
                <a:lnTo>
                  <a:pt x="44649" y="151805"/>
                </a:lnTo>
                <a:lnTo>
                  <a:pt x="53579" y="160734"/>
                </a:lnTo>
                <a:lnTo>
                  <a:pt x="71438" y="169664"/>
                </a:lnTo>
                <a:lnTo>
                  <a:pt x="89297" y="178594"/>
                </a:lnTo>
                <a:lnTo>
                  <a:pt x="107157" y="178594"/>
                </a:lnTo>
                <a:lnTo>
                  <a:pt x="125016" y="187523"/>
                </a:lnTo>
                <a:lnTo>
                  <a:pt x="142875" y="196453"/>
                </a:lnTo>
                <a:lnTo>
                  <a:pt x="160735" y="205383"/>
                </a:lnTo>
                <a:lnTo>
                  <a:pt x="187524" y="214312"/>
                </a:lnTo>
                <a:lnTo>
                  <a:pt x="205383" y="223242"/>
                </a:lnTo>
                <a:lnTo>
                  <a:pt x="232172" y="232172"/>
                </a:lnTo>
                <a:lnTo>
                  <a:pt x="258961" y="241102"/>
                </a:lnTo>
                <a:lnTo>
                  <a:pt x="276821" y="258961"/>
                </a:lnTo>
                <a:lnTo>
                  <a:pt x="303610" y="267891"/>
                </a:lnTo>
                <a:lnTo>
                  <a:pt x="330399" y="276820"/>
                </a:lnTo>
                <a:lnTo>
                  <a:pt x="357188" y="285750"/>
                </a:lnTo>
                <a:lnTo>
                  <a:pt x="383977" y="303609"/>
                </a:lnTo>
                <a:lnTo>
                  <a:pt x="410766" y="312539"/>
                </a:lnTo>
                <a:lnTo>
                  <a:pt x="437555" y="330398"/>
                </a:lnTo>
                <a:lnTo>
                  <a:pt x="455415" y="339328"/>
                </a:lnTo>
                <a:lnTo>
                  <a:pt x="482204" y="357187"/>
                </a:lnTo>
                <a:lnTo>
                  <a:pt x="500063" y="366117"/>
                </a:lnTo>
                <a:lnTo>
                  <a:pt x="517922" y="375047"/>
                </a:lnTo>
                <a:lnTo>
                  <a:pt x="535782" y="392906"/>
                </a:lnTo>
                <a:lnTo>
                  <a:pt x="553641" y="401836"/>
                </a:lnTo>
                <a:lnTo>
                  <a:pt x="571500" y="410766"/>
                </a:lnTo>
                <a:lnTo>
                  <a:pt x="580430" y="419695"/>
                </a:lnTo>
                <a:lnTo>
                  <a:pt x="598290" y="428625"/>
                </a:lnTo>
                <a:lnTo>
                  <a:pt x="607219" y="437555"/>
                </a:lnTo>
                <a:lnTo>
                  <a:pt x="616149" y="446484"/>
                </a:lnTo>
                <a:lnTo>
                  <a:pt x="625079" y="464344"/>
                </a:lnTo>
                <a:lnTo>
                  <a:pt x="634008" y="473273"/>
                </a:lnTo>
                <a:lnTo>
                  <a:pt x="634008" y="47327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965156" y="1991320"/>
            <a:ext cx="392908" cy="151806"/>
          </a:xfrm>
          <a:custGeom>
            <a:avLst/>
            <a:gdLst/>
            <a:ahLst/>
            <a:cxnLst/>
            <a:rect l="0" t="0" r="0" b="0"/>
            <a:pathLst>
              <a:path w="392908" h="151806">
                <a:moveTo>
                  <a:pt x="26789" y="80367"/>
                </a:moveTo>
                <a:lnTo>
                  <a:pt x="17860" y="80367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0367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9" y="53578"/>
                </a:lnTo>
                <a:lnTo>
                  <a:pt x="62508" y="44649"/>
                </a:lnTo>
                <a:lnTo>
                  <a:pt x="71438" y="35719"/>
                </a:lnTo>
                <a:lnTo>
                  <a:pt x="80367" y="35719"/>
                </a:lnTo>
                <a:lnTo>
                  <a:pt x="8929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35719"/>
                </a:lnTo>
                <a:lnTo>
                  <a:pt x="89297" y="44649"/>
                </a:lnTo>
                <a:lnTo>
                  <a:pt x="89297" y="44649"/>
                </a:lnTo>
                <a:lnTo>
                  <a:pt x="80367" y="53578"/>
                </a:lnTo>
                <a:lnTo>
                  <a:pt x="62508" y="62508"/>
                </a:lnTo>
                <a:lnTo>
                  <a:pt x="53578" y="71438"/>
                </a:lnTo>
                <a:lnTo>
                  <a:pt x="44649" y="80367"/>
                </a:lnTo>
                <a:lnTo>
                  <a:pt x="4464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53578" y="80367"/>
                </a:lnTo>
                <a:lnTo>
                  <a:pt x="71438" y="80367"/>
                </a:lnTo>
                <a:lnTo>
                  <a:pt x="80367" y="71438"/>
                </a:lnTo>
                <a:lnTo>
                  <a:pt x="98227" y="53578"/>
                </a:lnTo>
                <a:lnTo>
                  <a:pt x="125016" y="44649"/>
                </a:lnTo>
                <a:lnTo>
                  <a:pt x="142875" y="35719"/>
                </a:lnTo>
                <a:lnTo>
                  <a:pt x="160735" y="26789"/>
                </a:lnTo>
                <a:lnTo>
                  <a:pt x="178594" y="17859"/>
                </a:lnTo>
                <a:lnTo>
                  <a:pt x="187524" y="893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8930"/>
                </a:lnTo>
                <a:lnTo>
                  <a:pt x="214313" y="8930"/>
                </a:lnTo>
                <a:lnTo>
                  <a:pt x="214313" y="17859"/>
                </a:lnTo>
                <a:lnTo>
                  <a:pt x="205383" y="26789"/>
                </a:lnTo>
                <a:lnTo>
                  <a:pt x="196453" y="44649"/>
                </a:lnTo>
                <a:lnTo>
                  <a:pt x="187524" y="53578"/>
                </a:lnTo>
                <a:lnTo>
                  <a:pt x="178594" y="71438"/>
                </a:lnTo>
                <a:lnTo>
                  <a:pt x="169664" y="80367"/>
                </a:lnTo>
                <a:lnTo>
                  <a:pt x="151805" y="9822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42875" y="107156"/>
                </a:lnTo>
                <a:lnTo>
                  <a:pt x="160735" y="98227"/>
                </a:lnTo>
                <a:lnTo>
                  <a:pt x="178594" y="89297"/>
                </a:lnTo>
                <a:lnTo>
                  <a:pt x="196453" y="71438"/>
                </a:lnTo>
                <a:lnTo>
                  <a:pt x="214313" y="62508"/>
                </a:lnTo>
                <a:lnTo>
                  <a:pt x="232172" y="44649"/>
                </a:lnTo>
                <a:lnTo>
                  <a:pt x="258961" y="35719"/>
                </a:lnTo>
                <a:lnTo>
                  <a:pt x="276821" y="17859"/>
                </a:lnTo>
                <a:lnTo>
                  <a:pt x="294680" y="8930"/>
                </a:lnTo>
                <a:lnTo>
                  <a:pt x="303610" y="8930"/>
                </a:lnTo>
                <a:lnTo>
                  <a:pt x="321469" y="8930"/>
                </a:lnTo>
                <a:lnTo>
                  <a:pt x="321469" y="8930"/>
                </a:lnTo>
                <a:lnTo>
                  <a:pt x="321469" y="8930"/>
                </a:lnTo>
                <a:lnTo>
                  <a:pt x="321469" y="17859"/>
                </a:lnTo>
                <a:lnTo>
                  <a:pt x="312539" y="26789"/>
                </a:lnTo>
                <a:lnTo>
                  <a:pt x="294680" y="44649"/>
                </a:lnTo>
                <a:lnTo>
                  <a:pt x="267891" y="80367"/>
                </a:lnTo>
                <a:lnTo>
                  <a:pt x="250032" y="98227"/>
                </a:lnTo>
                <a:lnTo>
                  <a:pt x="232172" y="116086"/>
                </a:lnTo>
                <a:lnTo>
                  <a:pt x="232172" y="116086"/>
                </a:lnTo>
                <a:lnTo>
                  <a:pt x="214313" y="133945"/>
                </a:lnTo>
                <a:lnTo>
                  <a:pt x="205383" y="142875"/>
                </a:lnTo>
                <a:lnTo>
                  <a:pt x="196453" y="151805"/>
                </a:lnTo>
                <a:lnTo>
                  <a:pt x="187524" y="151805"/>
                </a:lnTo>
                <a:lnTo>
                  <a:pt x="187524" y="151805"/>
                </a:lnTo>
                <a:lnTo>
                  <a:pt x="196453" y="142875"/>
                </a:lnTo>
                <a:lnTo>
                  <a:pt x="205383" y="133945"/>
                </a:lnTo>
                <a:lnTo>
                  <a:pt x="214313" y="116086"/>
                </a:lnTo>
                <a:lnTo>
                  <a:pt x="232172" y="107156"/>
                </a:lnTo>
                <a:lnTo>
                  <a:pt x="258961" y="89297"/>
                </a:lnTo>
                <a:lnTo>
                  <a:pt x="285750" y="71438"/>
                </a:lnTo>
                <a:lnTo>
                  <a:pt x="303610" y="44649"/>
                </a:lnTo>
                <a:lnTo>
                  <a:pt x="330399" y="35719"/>
                </a:lnTo>
                <a:lnTo>
                  <a:pt x="357188" y="17859"/>
                </a:lnTo>
                <a:lnTo>
                  <a:pt x="375047" y="8930"/>
                </a:lnTo>
                <a:lnTo>
                  <a:pt x="383977" y="8930"/>
                </a:lnTo>
                <a:lnTo>
                  <a:pt x="392907" y="17859"/>
                </a:lnTo>
                <a:lnTo>
                  <a:pt x="392907" y="17859"/>
                </a:lnTo>
                <a:lnTo>
                  <a:pt x="392907" y="26789"/>
                </a:lnTo>
                <a:lnTo>
                  <a:pt x="383977" y="44649"/>
                </a:lnTo>
                <a:lnTo>
                  <a:pt x="366117" y="71438"/>
                </a:lnTo>
                <a:lnTo>
                  <a:pt x="303610" y="151805"/>
                </a:lnTo>
                <a:lnTo>
                  <a:pt x="303610" y="151805"/>
                </a:lnTo>
                <a:lnTo>
                  <a:pt x="30361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215188" y="2018109"/>
            <a:ext cx="196454" cy="267892"/>
          </a:xfrm>
          <a:custGeom>
            <a:avLst/>
            <a:gdLst/>
            <a:ahLst/>
            <a:cxnLst/>
            <a:rect l="0" t="0" r="0" b="0"/>
            <a:pathLst>
              <a:path w="196454" h="267892">
                <a:moveTo>
                  <a:pt x="53578" y="26789"/>
                </a:moveTo>
                <a:lnTo>
                  <a:pt x="53578" y="35719"/>
                </a:lnTo>
                <a:lnTo>
                  <a:pt x="44648" y="44649"/>
                </a:lnTo>
                <a:lnTo>
                  <a:pt x="44648" y="44649"/>
                </a:lnTo>
                <a:lnTo>
                  <a:pt x="35718" y="6250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0367"/>
                </a:lnTo>
                <a:lnTo>
                  <a:pt x="1785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17859" y="133945"/>
                </a:lnTo>
                <a:lnTo>
                  <a:pt x="17859" y="116086"/>
                </a:lnTo>
                <a:lnTo>
                  <a:pt x="26789" y="107156"/>
                </a:lnTo>
                <a:lnTo>
                  <a:pt x="35718" y="89297"/>
                </a:lnTo>
                <a:lnTo>
                  <a:pt x="44648" y="71438"/>
                </a:lnTo>
                <a:lnTo>
                  <a:pt x="53578" y="53578"/>
                </a:lnTo>
                <a:lnTo>
                  <a:pt x="62507" y="26789"/>
                </a:lnTo>
                <a:lnTo>
                  <a:pt x="71437" y="17860"/>
                </a:lnTo>
                <a:lnTo>
                  <a:pt x="80367" y="8930"/>
                </a:lnTo>
                <a:lnTo>
                  <a:pt x="89296" y="0"/>
                </a:lnTo>
                <a:lnTo>
                  <a:pt x="89296" y="0"/>
                </a:lnTo>
                <a:lnTo>
                  <a:pt x="89296" y="8930"/>
                </a:lnTo>
                <a:lnTo>
                  <a:pt x="89296" y="17860"/>
                </a:lnTo>
                <a:lnTo>
                  <a:pt x="89296" y="44649"/>
                </a:lnTo>
                <a:lnTo>
                  <a:pt x="80367" y="62508"/>
                </a:lnTo>
                <a:lnTo>
                  <a:pt x="80367" y="89297"/>
                </a:lnTo>
                <a:lnTo>
                  <a:pt x="71437" y="116086"/>
                </a:lnTo>
                <a:lnTo>
                  <a:pt x="62507" y="142875"/>
                </a:lnTo>
                <a:lnTo>
                  <a:pt x="62507" y="160735"/>
                </a:lnTo>
                <a:lnTo>
                  <a:pt x="62507" y="178594"/>
                </a:lnTo>
                <a:lnTo>
                  <a:pt x="53578" y="196453"/>
                </a:lnTo>
                <a:lnTo>
                  <a:pt x="53578" y="205383"/>
                </a:lnTo>
                <a:lnTo>
                  <a:pt x="62507" y="205383"/>
                </a:lnTo>
                <a:lnTo>
                  <a:pt x="62507" y="205383"/>
                </a:lnTo>
                <a:lnTo>
                  <a:pt x="71437" y="205383"/>
                </a:lnTo>
                <a:lnTo>
                  <a:pt x="80367" y="196453"/>
                </a:lnTo>
                <a:lnTo>
                  <a:pt x="89296" y="178594"/>
                </a:lnTo>
                <a:lnTo>
                  <a:pt x="107156" y="169664"/>
                </a:lnTo>
                <a:lnTo>
                  <a:pt x="116085" y="151805"/>
                </a:lnTo>
                <a:lnTo>
                  <a:pt x="125015" y="125016"/>
                </a:lnTo>
                <a:lnTo>
                  <a:pt x="142875" y="98227"/>
                </a:lnTo>
                <a:lnTo>
                  <a:pt x="151804" y="71438"/>
                </a:lnTo>
                <a:lnTo>
                  <a:pt x="160734" y="53578"/>
                </a:lnTo>
                <a:lnTo>
                  <a:pt x="169664" y="26789"/>
                </a:lnTo>
                <a:lnTo>
                  <a:pt x="178593" y="1786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17860"/>
                </a:lnTo>
                <a:lnTo>
                  <a:pt x="196453" y="35719"/>
                </a:lnTo>
                <a:lnTo>
                  <a:pt x="196453" y="62508"/>
                </a:lnTo>
                <a:lnTo>
                  <a:pt x="187523" y="89297"/>
                </a:lnTo>
                <a:lnTo>
                  <a:pt x="196453" y="125016"/>
                </a:lnTo>
                <a:lnTo>
                  <a:pt x="196453" y="160735"/>
                </a:lnTo>
                <a:lnTo>
                  <a:pt x="196453" y="241102"/>
                </a:lnTo>
                <a:lnTo>
                  <a:pt x="196453" y="267891"/>
                </a:lnTo>
                <a:lnTo>
                  <a:pt x="196453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393781" y="2044898"/>
            <a:ext cx="107158" cy="223243"/>
          </a:xfrm>
          <a:custGeom>
            <a:avLst/>
            <a:gdLst/>
            <a:ahLst/>
            <a:cxnLst/>
            <a:rect l="0" t="0" r="0" b="0"/>
            <a:pathLst>
              <a:path w="107158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62508"/>
                </a:lnTo>
                <a:lnTo>
                  <a:pt x="35719" y="89297"/>
                </a:lnTo>
                <a:lnTo>
                  <a:pt x="44649" y="107156"/>
                </a:lnTo>
                <a:lnTo>
                  <a:pt x="53578" y="133946"/>
                </a:lnTo>
                <a:lnTo>
                  <a:pt x="62508" y="160735"/>
                </a:lnTo>
                <a:lnTo>
                  <a:pt x="80367" y="178594"/>
                </a:lnTo>
                <a:lnTo>
                  <a:pt x="89297" y="196453"/>
                </a:lnTo>
                <a:lnTo>
                  <a:pt x="98227" y="205383"/>
                </a:lnTo>
                <a:lnTo>
                  <a:pt x="98227" y="214313"/>
                </a:lnTo>
                <a:lnTo>
                  <a:pt x="98227" y="223242"/>
                </a:lnTo>
                <a:lnTo>
                  <a:pt x="107157" y="223242"/>
                </a:lnTo>
                <a:lnTo>
                  <a:pt x="107157" y="214313"/>
                </a:lnTo>
                <a:lnTo>
                  <a:pt x="98227" y="205383"/>
                </a:lnTo>
                <a:lnTo>
                  <a:pt x="98227" y="187524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420570" y="1991320"/>
            <a:ext cx="98228" cy="339329"/>
          </a:xfrm>
          <a:custGeom>
            <a:avLst/>
            <a:gdLst/>
            <a:ahLst/>
            <a:cxnLst/>
            <a:rect l="0" t="0" r="0" b="0"/>
            <a:pathLst>
              <a:path w="98228" h="339329">
                <a:moveTo>
                  <a:pt x="8930" y="0"/>
                </a:moveTo>
                <a:lnTo>
                  <a:pt x="8930" y="1785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51805"/>
                </a:lnTo>
                <a:lnTo>
                  <a:pt x="8930" y="187524"/>
                </a:lnTo>
                <a:lnTo>
                  <a:pt x="8930" y="223242"/>
                </a:lnTo>
                <a:lnTo>
                  <a:pt x="17860" y="250031"/>
                </a:lnTo>
                <a:lnTo>
                  <a:pt x="26789" y="285750"/>
                </a:lnTo>
                <a:lnTo>
                  <a:pt x="26789" y="303609"/>
                </a:lnTo>
                <a:lnTo>
                  <a:pt x="35719" y="321469"/>
                </a:lnTo>
                <a:lnTo>
                  <a:pt x="44649" y="339328"/>
                </a:lnTo>
                <a:lnTo>
                  <a:pt x="44649" y="339328"/>
                </a:lnTo>
                <a:lnTo>
                  <a:pt x="53578" y="339328"/>
                </a:lnTo>
                <a:lnTo>
                  <a:pt x="53578" y="339328"/>
                </a:lnTo>
                <a:lnTo>
                  <a:pt x="53578" y="330399"/>
                </a:lnTo>
                <a:lnTo>
                  <a:pt x="53578" y="312539"/>
                </a:lnTo>
                <a:lnTo>
                  <a:pt x="53578" y="285750"/>
                </a:lnTo>
                <a:lnTo>
                  <a:pt x="53578" y="258961"/>
                </a:lnTo>
                <a:lnTo>
                  <a:pt x="62508" y="223242"/>
                </a:lnTo>
                <a:lnTo>
                  <a:pt x="62508" y="187524"/>
                </a:lnTo>
                <a:lnTo>
                  <a:pt x="62508" y="151805"/>
                </a:lnTo>
                <a:lnTo>
                  <a:pt x="62508" y="116086"/>
                </a:lnTo>
                <a:lnTo>
                  <a:pt x="71438" y="89297"/>
                </a:lnTo>
                <a:lnTo>
                  <a:pt x="71438" y="62508"/>
                </a:lnTo>
                <a:lnTo>
                  <a:pt x="80368" y="44649"/>
                </a:lnTo>
                <a:lnTo>
                  <a:pt x="89297" y="8930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250906" y="1937742"/>
            <a:ext cx="285751" cy="366118"/>
          </a:xfrm>
          <a:custGeom>
            <a:avLst/>
            <a:gdLst/>
            <a:ahLst/>
            <a:cxnLst/>
            <a:rect l="0" t="0" r="0" b="0"/>
            <a:pathLst>
              <a:path w="285751" h="366118">
                <a:moveTo>
                  <a:pt x="205383" y="71437"/>
                </a:moveTo>
                <a:lnTo>
                  <a:pt x="205383" y="7143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05383" y="80367"/>
                </a:lnTo>
                <a:lnTo>
                  <a:pt x="214313" y="80367"/>
                </a:lnTo>
                <a:lnTo>
                  <a:pt x="214313" y="89297"/>
                </a:lnTo>
                <a:lnTo>
                  <a:pt x="214313" y="98227"/>
                </a:lnTo>
                <a:lnTo>
                  <a:pt x="223242" y="107156"/>
                </a:lnTo>
                <a:lnTo>
                  <a:pt x="232172" y="125016"/>
                </a:lnTo>
                <a:lnTo>
                  <a:pt x="232172" y="142875"/>
                </a:lnTo>
                <a:lnTo>
                  <a:pt x="241102" y="169664"/>
                </a:lnTo>
                <a:lnTo>
                  <a:pt x="250032" y="187523"/>
                </a:lnTo>
                <a:lnTo>
                  <a:pt x="250032" y="214312"/>
                </a:lnTo>
                <a:lnTo>
                  <a:pt x="258961" y="232172"/>
                </a:lnTo>
                <a:lnTo>
                  <a:pt x="258961" y="258961"/>
                </a:lnTo>
                <a:lnTo>
                  <a:pt x="258961" y="267891"/>
                </a:lnTo>
                <a:lnTo>
                  <a:pt x="258961" y="285750"/>
                </a:lnTo>
                <a:lnTo>
                  <a:pt x="258961" y="285750"/>
                </a:lnTo>
                <a:lnTo>
                  <a:pt x="258961" y="294680"/>
                </a:lnTo>
                <a:lnTo>
                  <a:pt x="258961" y="285750"/>
                </a:lnTo>
                <a:lnTo>
                  <a:pt x="267891" y="276820"/>
                </a:lnTo>
                <a:lnTo>
                  <a:pt x="267891" y="258961"/>
                </a:lnTo>
                <a:lnTo>
                  <a:pt x="276821" y="241102"/>
                </a:lnTo>
                <a:lnTo>
                  <a:pt x="276821" y="214312"/>
                </a:lnTo>
                <a:lnTo>
                  <a:pt x="276821" y="196453"/>
                </a:lnTo>
                <a:lnTo>
                  <a:pt x="276821" y="169664"/>
                </a:lnTo>
                <a:lnTo>
                  <a:pt x="267891" y="133945"/>
                </a:lnTo>
                <a:lnTo>
                  <a:pt x="258961" y="116086"/>
                </a:lnTo>
                <a:lnTo>
                  <a:pt x="258961" y="89297"/>
                </a:lnTo>
                <a:lnTo>
                  <a:pt x="250032" y="71437"/>
                </a:lnTo>
                <a:lnTo>
                  <a:pt x="250032" y="62508"/>
                </a:lnTo>
                <a:lnTo>
                  <a:pt x="241102" y="44648"/>
                </a:lnTo>
                <a:lnTo>
                  <a:pt x="241102" y="44648"/>
                </a:lnTo>
                <a:lnTo>
                  <a:pt x="241102" y="44648"/>
                </a:lnTo>
                <a:lnTo>
                  <a:pt x="241102" y="44648"/>
                </a:lnTo>
                <a:lnTo>
                  <a:pt x="241102" y="62508"/>
                </a:lnTo>
                <a:lnTo>
                  <a:pt x="241102" y="71437"/>
                </a:lnTo>
                <a:lnTo>
                  <a:pt x="250032" y="98227"/>
                </a:lnTo>
                <a:lnTo>
                  <a:pt x="258961" y="116086"/>
                </a:lnTo>
                <a:lnTo>
                  <a:pt x="258961" y="151805"/>
                </a:lnTo>
                <a:lnTo>
                  <a:pt x="267891" y="178594"/>
                </a:lnTo>
                <a:lnTo>
                  <a:pt x="276821" y="214312"/>
                </a:lnTo>
                <a:lnTo>
                  <a:pt x="276821" y="250031"/>
                </a:lnTo>
                <a:lnTo>
                  <a:pt x="285750" y="276820"/>
                </a:lnTo>
                <a:lnTo>
                  <a:pt x="285750" y="303609"/>
                </a:lnTo>
                <a:lnTo>
                  <a:pt x="285750" y="321469"/>
                </a:lnTo>
                <a:lnTo>
                  <a:pt x="285750" y="339328"/>
                </a:lnTo>
                <a:lnTo>
                  <a:pt x="285750" y="357187"/>
                </a:lnTo>
                <a:lnTo>
                  <a:pt x="285750" y="366117"/>
                </a:lnTo>
                <a:lnTo>
                  <a:pt x="285750" y="366117"/>
                </a:lnTo>
                <a:lnTo>
                  <a:pt x="276821" y="366117"/>
                </a:lnTo>
                <a:lnTo>
                  <a:pt x="276821" y="357187"/>
                </a:lnTo>
                <a:lnTo>
                  <a:pt x="276821" y="348258"/>
                </a:lnTo>
                <a:lnTo>
                  <a:pt x="276821" y="330398"/>
                </a:lnTo>
                <a:lnTo>
                  <a:pt x="267891" y="303609"/>
                </a:lnTo>
                <a:lnTo>
                  <a:pt x="267891" y="276820"/>
                </a:lnTo>
                <a:lnTo>
                  <a:pt x="258961" y="214312"/>
                </a:lnTo>
                <a:lnTo>
                  <a:pt x="258961" y="214312"/>
                </a:lnTo>
                <a:lnTo>
                  <a:pt x="258961" y="178594"/>
                </a:lnTo>
                <a:lnTo>
                  <a:pt x="250032" y="151805"/>
                </a:lnTo>
                <a:lnTo>
                  <a:pt x="241102" y="116086"/>
                </a:lnTo>
                <a:lnTo>
                  <a:pt x="241102" y="89297"/>
                </a:lnTo>
                <a:lnTo>
                  <a:pt x="232172" y="62508"/>
                </a:lnTo>
                <a:lnTo>
                  <a:pt x="223242" y="44648"/>
                </a:lnTo>
                <a:lnTo>
                  <a:pt x="223242" y="26789"/>
                </a:lnTo>
                <a:lnTo>
                  <a:pt x="214313" y="17859"/>
                </a:lnTo>
                <a:lnTo>
                  <a:pt x="205383" y="8930"/>
                </a:lnTo>
                <a:lnTo>
                  <a:pt x="196453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78594" y="17859"/>
                </a:lnTo>
                <a:lnTo>
                  <a:pt x="169664" y="35719"/>
                </a:lnTo>
                <a:lnTo>
                  <a:pt x="169664" y="53578"/>
                </a:lnTo>
                <a:lnTo>
                  <a:pt x="160735" y="71437"/>
                </a:lnTo>
                <a:lnTo>
                  <a:pt x="160735" y="98227"/>
                </a:lnTo>
                <a:lnTo>
                  <a:pt x="151805" y="125016"/>
                </a:lnTo>
                <a:lnTo>
                  <a:pt x="151805" y="151805"/>
                </a:lnTo>
                <a:lnTo>
                  <a:pt x="151805" y="178594"/>
                </a:lnTo>
                <a:lnTo>
                  <a:pt x="151805" y="205383"/>
                </a:lnTo>
                <a:lnTo>
                  <a:pt x="151805" y="232172"/>
                </a:lnTo>
                <a:lnTo>
                  <a:pt x="142875" y="258961"/>
                </a:lnTo>
                <a:lnTo>
                  <a:pt x="142875" y="276820"/>
                </a:lnTo>
                <a:lnTo>
                  <a:pt x="142875" y="285750"/>
                </a:lnTo>
                <a:lnTo>
                  <a:pt x="142875" y="294680"/>
                </a:lnTo>
                <a:lnTo>
                  <a:pt x="142875" y="303609"/>
                </a:lnTo>
                <a:lnTo>
                  <a:pt x="142875" y="312539"/>
                </a:lnTo>
                <a:lnTo>
                  <a:pt x="142875" y="312539"/>
                </a:lnTo>
                <a:lnTo>
                  <a:pt x="142875" y="303609"/>
                </a:lnTo>
                <a:lnTo>
                  <a:pt x="151805" y="303609"/>
                </a:lnTo>
                <a:lnTo>
                  <a:pt x="142875" y="285750"/>
                </a:lnTo>
                <a:lnTo>
                  <a:pt x="142875" y="276820"/>
                </a:lnTo>
                <a:lnTo>
                  <a:pt x="142875" y="258961"/>
                </a:lnTo>
                <a:lnTo>
                  <a:pt x="142875" y="241102"/>
                </a:lnTo>
                <a:lnTo>
                  <a:pt x="142875" y="214312"/>
                </a:lnTo>
                <a:lnTo>
                  <a:pt x="133946" y="196453"/>
                </a:lnTo>
                <a:lnTo>
                  <a:pt x="125016" y="169664"/>
                </a:lnTo>
                <a:lnTo>
                  <a:pt x="116086" y="142875"/>
                </a:lnTo>
                <a:lnTo>
                  <a:pt x="116086" y="125016"/>
                </a:lnTo>
                <a:lnTo>
                  <a:pt x="107157" y="98227"/>
                </a:lnTo>
                <a:lnTo>
                  <a:pt x="98227" y="89297"/>
                </a:lnTo>
                <a:lnTo>
                  <a:pt x="89297" y="71437"/>
                </a:lnTo>
                <a:lnTo>
                  <a:pt x="71438" y="62508"/>
                </a:lnTo>
                <a:lnTo>
                  <a:pt x="62508" y="62508"/>
                </a:lnTo>
                <a:lnTo>
                  <a:pt x="53578" y="62508"/>
                </a:lnTo>
                <a:lnTo>
                  <a:pt x="44649" y="71437"/>
                </a:lnTo>
                <a:lnTo>
                  <a:pt x="35719" y="80367"/>
                </a:lnTo>
                <a:lnTo>
                  <a:pt x="26789" y="98227"/>
                </a:lnTo>
                <a:lnTo>
                  <a:pt x="1786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303609"/>
                </a:lnTo>
                <a:lnTo>
                  <a:pt x="8930" y="312539"/>
                </a:lnTo>
                <a:lnTo>
                  <a:pt x="893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920508" y="2366367"/>
            <a:ext cx="446485" cy="589360"/>
          </a:xfrm>
          <a:custGeom>
            <a:avLst/>
            <a:gdLst/>
            <a:ahLst/>
            <a:cxnLst/>
            <a:rect l="0" t="0" r="0" b="0"/>
            <a:pathLst>
              <a:path w="446485" h="589360">
                <a:moveTo>
                  <a:pt x="446484" y="357188"/>
                </a:moveTo>
                <a:lnTo>
                  <a:pt x="446484" y="357188"/>
                </a:lnTo>
                <a:lnTo>
                  <a:pt x="446484" y="348258"/>
                </a:lnTo>
                <a:lnTo>
                  <a:pt x="446484" y="348258"/>
                </a:lnTo>
                <a:lnTo>
                  <a:pt x="446484" y="348258"/>
                </a:lnTo>
                <a:lnTo>
                  <a:pt x="446484" y="348258"/>
                </a:lnTo>
                <a:lnTo>
                  <a:pt x="446484" y="348258"/>
                </a:lnTo>
                <a:lnTo>
                  <a:pt x="446484" y="348258"/>
                </a:lnTo>
                <a:lnTo>
                  <a:pt x="446484" y="348258"/>
                </a:lnTo>
                <a:lnTo>
                  <a:pt x="446484" y="348258"/>
                </a:lnTo>
                <a:lnTo>
                  <a:pt x="446484" y="339328"/>
                </a:lnTo>
                <a:lnTo>
                  <a:pt x="437555" y="339328"/>
                </a:lnTo>
                <a:lnTo>
                  <a:pt x="437555" y="330399"/>
                </a:lnTo>
                <a:lnTo>
                  <a:pt x="428625" y="321469"/>
                </a:lnTo>
                <a:lnTo>
                  <a:pt x="419695" y="321469"/>
                </a:lnTo>
                <a:lnTo>
                  <a:pt x="410765" y="312539"/>
                </a:lnTo>
                <a:lnTo>
                  <a:pt x="401836" y="303610"/>
                </a:lnTo>
                <a:lnTo>
                  <a:pt x="392906" y="294680"/>
                </a:lnTo>
                <a:lnTo>
                  <a:pt x="375047" y="285750"/>
                </a:lnTo>
                <a:lnTo>
                  <a:pt x="366117" y="276821"/>
                </a:lnTo>
                <a:lnTo>
                  <a:pt x="348258" y="258961"/>
                </a:lnTo>
                <a:lnTo>
                  <a:pt x="330398" y="250031"/>
                </a:lnTo>
                <a:lnTo>
                  <a:pt x="312539" y="241102"/>
                </a:lnTo>
                <a:lnTo>
                  <a:pt x="303609" y="223242"/>
                </a:lnTo>
                <a:lnTo>
                  <a:pt x="285750" y="214313"/>
                </a:lnTo>
                <a:lnTo>
                  <a:pt x="267890" y="196453"/>
                </a:lnTo>
                <a:lnTo>
                  <a:pt x="250031" y="178594"/>
                </a:lnTo>
                <a:lnTo>
                  <a:pt x="232172" y="160735"/>
                </a:lnTo>
                <a:lnTo>
                  <a:pt x="214312" y="151805"/>
                </a:lnTo>
                <a:lnTo>
                  <a:pt x="205383" y="133946"/>
                </a:lnTo>
                <a:lnTo>
                  <a:pt x="187523" y="116086"/>
                </a:lnTo>
                <a:lnTo>
                  <a:pt x="169664" y="98227"/>
                </a:lnTo>
                <a:lnTo>
                  <a:pt x="142875" y="89297"/>
                </a:lnTo>
                <a:lnTo>
                  <a:pt x="125015" y="71437"/>
                </a:lnTo>
                <a:lnTo>
                  <a:pt x="107156" y="53578"/>
                </a:lnTo>
                <a:lnTo>
                  <a:pt x="98226" y="44648"/>
                </a:lnTo>
                <a:lnTo>
                  <a:pt x="80367" y="35719"/>
                </a:lnTo>
                <a:lnTo>
                  <a:pt x="62508" y="26789"/>
                </a:lnTo>
                <a:lnTo>
                  <a:pt x="44648" y="17859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26789" y="89297"/>
                </a:lnTo>
                <a:lnTo>
                  <a:pt x="35719" y="107156"/>
                </a:lnTo>
                <a:lnTo>
                  <a:pt x="53578" y="133946"/>
                </a:lnTo>
                <a:lnTo>
                  <a:pt x="62508" y="151805"/>
                </a:lnTo>
                <a:lnTo>
                  <a:pt x="71437" y="178594"/>
                </a:lnTo>
                <a:lnTo>
                  <a:pt x="89297" y="205383"/>
                </a:lnTo>
                <a:lnTo>
                  <a:pt x="98226" y="232172"/>
                </a:lnTo>
                <a:lnTo>
                  <a:pt x="107156" y="258961"/>
                </a:lnTo>
                <a:lnTo>
                  <a:pt x="125015" y="285750"/>
                </a:lnTo>
                <a:lnTo>
                  <a:pt x="133945" y="312539"/>
                </a:lnTo>
                <a:lnTo>
                  <a:pt x="151805" y="339328"/>
                </a:lnTo>
                <a:lnTo>
                  <a:pt x="160734" y="366117"/>
                </a:lnTo>
                <a:lnTo>
                  <a:pt x="178594" y="392906"/>
                </a:lnTo>
                <a:lnTo>
                  <a:pt x="187523" y="419696"/>
                </a:lnTo>
                <a:lnTo>
                  <a:pt x="205383" y="446484"/>
                </a:lnTo>
                <a:lnTo>
                  <a:pt x="214312" y="464344"/>
                </a:lnTo>
                <a:lnTo>
                  <a:pt x="223242" y="491133"/>
                </a:lnTo>
                <a:lnTo>
                  <a:pt x="241101" y="508992"/>
                </a:lnTo>
                <a:lnTo>
                  <a:pt x="250031" y="526851"/>
                </a:lnTo>
                <a:lnTo>
                  <a:pt x="250031" y="535781"/>
                </a:lnTo>
                <a:lnTo>
                  <a:pt x="258961" y="553640"/>
                </a:lnTo>
                <a:lnTo>
                  <a:pt x="267890" y="562570"/>
                </a:lnTo>
                <a:lnTo>
                  <a:pt x="267890" y="571500"/>
                </a:lnTo>
                <a:lnTo>
                  <a:pt x="276820" y="580429"/>
                </a:lnTo>
                <a:lnTo>
                  <a:pt x="276820" y="589359"/>
                </a:lnTo>
                <a:lnTo>
                  <a:pt x="276820" y="589359"/>
                </a:lnTo>
                <a:lnTo>
                  <a:pt x="276820" y="589359"/>
                </a:lnTo>
                <a:lnTo>
                  <a:pt x="276820" y="589359"/>
                </a:lnTo>
                <a:lnTo>
                  <a:pt x="276820" y="589359"/>
                </a:lnTo>
                <a:lnTo>
                  <a:pt x="276820" y="5893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000875" y="2464594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0" y="53578"/>
                </a:moveTo>
                <a:lnTo>
                  <a:pt x="0" y="53578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991945" y="2446734"/>
            <a:ext cx="330400" cy="482204"/>
          </a:xfrm>
          <a:custGeom>
            <a:avLst/>
            <a:gdLst/>
            <a:ahLst/>
            <a:cxnLst/>
            <a:rect l="0" t="0" r="0" b="0"/>
            <a:pathLst>
              <a:path w="330400" h="482204">
                <a:moveTo>
                  <a:pt x="35719" y="17860"/>
                </a:moveTo>
                <a:lnTo>
                  <a:pt x="44649" y="26789"/>
                </a:lnTo>
                <a:lnTo>
                  <a:pt x="44649" y="44649"/>
                </a:lnTo>
                <a:lnTo>
                  <a:pt x="44649" y="53579"/>
                </a:lnTo>
                <a:lnTo>
                  <a:pt x="53578" y="80368"/>
                </a:lnTo>
                <a:lnTo>
                  <a:pt x="62508" y="89297"/>
                </a:lnTo>
                <a:lnTo>
                  <a:pt x="62508" y="98227"/>
                </a:lnTo>
                <a:lnTo>
                  <a:pt x="71438" y="107157"/>
                </a:lnTo>
                <a:lnTo>
                  <a:pt x="80368" y="125016"/>
                </a:lnTo>
                <a:lnTo>
                  <a:pt x="89297" y="160735"/>
                </a:lnTo>
                <a:lnTo>
                  <a:pt x="98227" y="187524"/>
                </a:lnTo>
                <a:lnTo>
                  <a:pt x="107157" y="214313"/>
                </a:lnTo>
                <a:lnTo>
                  <a:pt x="116086" y="241102"/>
                </a:lnTo>
                <a:lnTo>
                  <a:pt x="125016" y="267891"/>
                </a:lnTo>
                <a:lnTo>
                  <a:pt x="133946" y="303610"/>
                </a:lnTo>
                <a:lnTo>
                  <a:pt x="142875" y="330399"/>
                </a:lnTo>
                <a:lnTo>
                  <a:pt x="142875" y="357187"/>
                </a:lnTo>
                <a:lnTo>
                  <a:pt x="151805" y="375047"/>
                </a:lnTo>
                <a:lnTo>
                  <a:pt x="151805" y="401836"/>
                </a:lnTo>
                <a:lnTo>
                  <a:pt x="160735" y="419695"/>
                </a:lnTo>
                <a:lnTo>
                  <a:pt x="160735" y="428625"/>
                </a:lnTo>
                <a:lnTo>
                  <a:pt x="160735" y="437555"/>
                </a:lnTo>
                <a:lnTo>
                  <a:pt x="160735" y="446484"/>
                </a:lnTo>
                <a:lnTo>
                  <a:pt x="160735" y="446484"/>
                </a:lnTo>
                <a:lnTo>
                  <a:pt x="160735" y="437555"/>
                </a:lnTo>
                <a:lnTo>
                  <a:pt x="160735" y="428625"/>
                </a:lnTo>
                <a:lnTo>
                  <a:pt x="160735" y="419695"/>
                </a:lnTo>
                <a:lnTo>
                  <a:pt x="151805" y="401836"/>
                </a:lnTo>
                <a:lnTo>
                  <a:pt x="151805" y="383977"/>
                </a:lnTo>
                <a:lnTo>
                  <a:pt x="142875" y="366117"/>
                </a:lnTo>
                <a:lnTo>
                  <a:pt x="133946" y="339329"/>
                </a:lnTo>
                <a:lnTo>
                  <a:pt x="125016" y="303610"/>
                </a:lnTo>
                <a:lnTo>
                  <a:pt x="116086" y="276821"/>
                </a:lnTo>
                <a:lnTo>
                  <a:pt x="98227" y="250032"/>
                </a:lnTo>
                <a:lnTo>
                  <a:pt x="89297" y="214313"/>
                </a:lnTo>
                <a:lnTo>
                  <a:pt x="71438" y="187524"/>
                </a:lnTo>
                <a:lnTo>
                  <a:pt x="62508" y="160735"/>
                </a:lnTo>
                <a:lnTo>
                  <a:pt x="44649" y="133946"/>
                </a:lnTo>
                <a:lnTo>
                  <a:pt x="35719" y="107157"/>
                </a:lnTo>
                <a:lnTo>
                  <a:pt x="26789" y="80368"/>
                </a:lnTo>
                <a:lnTo>
                  <a:pt x="17860" y="62508"/>
                </a:lnTo>
                <a:lnTo>
                  <a:pt x="8930" y="44649"/>
                </a:lnTo>
                <a:lnTo>
                  <a:pt x="0" y="35719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35719" y="44649"/>
                </a:lnTo>
                <a:lnTo>
                  <a:pt x="44649" y="62508"/>
                </a:lnTo>
                <a:lnTo>
                  <a:pt x="53578" y="80368"/>
                </a:lnTo>
                <a:lnTo>
                  <a:pt x="71438" y="107157"/>
                </a:lnTo>
                <a:lnTo>
                  <a:pt x="80368" y="142875"/>
                </a:lnTo>
                <a:lnTo>
                  <a:pt x="98227" y="178594"/>
                </a:lnTo>
                <a:lnTo>
                  <a:pt x="107157" y="205383"/>
                </a:lnTo>
                <a:lnTo>
                  <a:pt x="125016" y="250032"/>
                </a:lnTo>
                <a:lnTo>
                  <a:pt x="142875" y="285750"/>
                </a:lnTo>
                <a:lnTo>
                  <a:pt x="151805" y="321469"/>
                </a:lnTo>
                <a:lnTo>
                  <a:pt x="169664" y="348258"/>
                </a:lnTo>
                <a:lnTo>
                  <a:pt x="178594" y="383977"/>
                </a:lnTo>
                <a:lnTo>
                  <a:pt x="187524" y="410766"/>
                </a:lnTo>
                <a:lnTo>
                  <a:pt x="205383" y="437555"/>
                </a:lnTo>
                <a:lnTo>
                  <a:pt x="205383" y="455414"/>
                </a:lnTo>
                <a:lnTo>
                  <a:pt x="214313" y="473273"/>
                </a:lnTo>
                <a:lnTo>
                  <a:pt x="223243" y="482203"/>
                </a:lnTo>
                <a:lnTo>
                  <a:pt x="223243" y="482203"/>
                </a:lnTo>
                <a:lnTo>
                  <a:pt x="232172" y="482203"/>
                </a:lnTo>
                <a:lnTo>
                  <a:pt x="232172" y="482203"/>
                </a:lnTo>
                <a:lnTo>
                  <a:pt x="232172" y="464344"/>
                </a:lnTo>
                <a:lnTo>
                  <a:pt x="232172" y="455414"/>
                </a:lnTo>
                <a:lnTo>
                  <a:pt x="223243" y="437555"/>
                </a:lnTo>
                <a:lnTo>
                  <a:pt x="214313" y="410766"/>
                </a:lnTo>
                <a:lnTo>
                  <a:pt x="205383" y="383977"/>
                </a:lnTo>
                <a:lnTo>
                  <a:pt x="196453" y="357187"/>
                </a:lnTo>
                <a:lnTo>
                  <a:pt x="187524" y="330399"/>
                </a:lnTo>
                <a:lnTo>
                  <a:pt x="178594" y="294680"/>
                </a:lnTo>
                <a:lnTo>
                  <a:pt x="160735" y="267891"/>
                </a:lnTo>
                <a:lnTo>
                  <a:pt x="151805" y="232172"/>
                </a:lnTo>
                <a:lnTo>
                  <a:pt x="133946" y="205383"/>
                </a:lnTo>
                <a:lnTo>
                  <a:pt x="116086" y="178594"/>
                </a:lnTo>
                <a:lnTo>
                  <a:pt x="107157" y="151805"/>
                </a:lnTo>
                <a:lnTo>
                  <a:pt x="89297" y="125016"/>
                </a:lnTo>
                <a:lnTo>
                  <a:pt x="80368" y="98227"/>
                </a:lnTo>
                <a:lnTo>
                  <a:pt x="62508" y="80368"/>
                </a:lnTo>
                <a:lnTo>
                  <a:pt x="53578" y="62508"/>
                </a:lnTo>
                <a:lnTo>
                  <a:pt x="44649" y="44649"/>
                </a:lnTo>
                <a:lnTo>
                  <a:pt x="3571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44649" y="35719"/>
                </a:lnTo>
                <a:lnTo>
                  <a:pt x="53578" y="53579"/>
                </a:lnTo>
                <a:lnTo>
                  <a:pt x="62508" y="71438"/>
                </a:lnTo>
                <a:lnTo>
                  <a:pt x="80368" y="89297"/>
                </a:lnTo>
                <a:lnTo>
                  <a:pt x="98227" y="116086"/>
                </a:lnTo>
                <a:lnTo>
                  <a:pt x="116086" y="142875"/>
                </a:lnTo>
                <a:lnTo>
                  <a:pt x="133946" y="169664"/>
                </a:lnTo>
                <a:lnTo>
                  <a:pt x="160735" y="196454"/>
                </a:lnTo>
                <a:lnTo>
                  <a:pt x="178594" y="223243"/>
                </a:lnTo>
                <a:lnTo>
                  <a:pt x="196453" y="241102"/>
                </a:lnTo>
                <a:lnTo>
                  <a:pt x="223243" y="267891"/>
                </a:lnTo>
                <a:lnTo>
                  <a:pt x="232172" y="285750"/>
                </a:lnTo>
                <a:lnTo>
                  <a:pt x="250032" y="303610"/>
                </a:lnTo>
                <a:lnTo>
                  <a:pt x="267891" y="321469"/>
                </a:lnTo>
                <a:lnTo>
                  <a:pt x="276821" y="339329"/>
                </a:lnTo>
                <a:lnTo>
                  <a:pt x="285750" y="348258"/>
                </a:lnTo>
                <a:lnTo>
                  <a:pt x="294680" y="357187"/>
                </a:lnTo>
                <a:lnTo>
                  <a:pt x="303610" y="357187"/>
                </a:lnTo>
                <a:lnTo>
                  <a:pt x="303610" y="357187"/>
                </a:lnTo>
                <a:lnTo>
                  <a:pt x="312539" y="357187"/>
                </a:lnTo>
                <a:lnTo>
                  <a:pt x="312539" y="357187"/>
                </a:lnTo>
                <a:lnTo>
                  <a:pt x="303610" y="348258"/>
                </a:lnTo>
                <a:lnTo>
                  <a:pt x="303610" y="339329"/>
                </a:lnTo>
                <a:lnTo>
                  <a:pt x="294680" y="330399"/>
                </a:lnTo>
                <a:lnTo>
                  <a:pt x="285750" y="312539"/>
                </a:lnTo>
                <a:lnTo>
                  <a:pt x="276821" y="294680"/>
                </a:lnTo>
                <a:lnTo>
                  <a:pt x="267891" y="276821"/>
                </a:lnTo>
                <a:lnTo>
                  <a:pt x="250032" y="258961"/>
                </a:lnTo>
                <a:lnTo>
                  <a:pt x="232172" y="241102"/>
                </a:lnTo>
                <a:lnTo>
                  <a:pt x="223243" y="223243"/>
                </a:lnTo>
                <a:lnTo>
                  <a:pt x="205383" y="196454"/>
                </a:lnTo>
                <a:lnTo>
                  <a:pt x="178594" y="178594"/>
                </a:lnTo>
                <a:lnTo>
                  <a:pt x="169664" y="160735"/>
                </a:lnTo>
                <a:lnTo>
                  <a:pt x="151805" y="133946"/>
                </a:lnTo>
                <a:lnTo>
                  <a:pt x="133946" y="116086"/>
                </a:lnTo>
                <a:lnTo>
                  <a:pt x="116086" y="98227"/>
                </a:lnTo>
                <a:lnTo>
                  <a:pt x="98227" y="80368"/>
                </a:lnTo>
                <a:lnTo>
                  <a:pt x="80368" y="71438"/>
                </a:lnTo>
                <a:lnTo>
                  <a:pt x="71438" y="53579"/>
                </a:lnTo>
                <a:lnTo>
                  <a:pt x="62508" y="44649"/>
                </a:lnTo>
                <a:lnTo>
                  <a:pt x="53578" y="35719"/>
                </a:lnTo>
                <a:lnTo>
                  <a:pt x="44649" y="26789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9" y="26789"/>
                </a:lnTo>
                <a:lnTo>
                  <a:pt x="53578" y="44649"/>
                </a:lnTo>
                <a:lnTo>
                  <a:pt x="62508" y="53579"/>
                </a:lnTo>
                <a:lnTo>
                  <a:pt x="80368" y="71438"/>
                </a:lnTo>
                <a:lnTo>
                  <a:pt x="89297" y="89297"/>
                </a:lnTo>
                <a:lnTo>
                  <a:pt x="107157" y="107157"/>
                </a:lnTo>
                <a:lnTo>
                  <a:pt x="125016" y="125016"/>
                </a:lnTo>
                <a:lnTo>
                  <a:pt x="151805" y="142875"/>
                </a:lnTo>
                <a:lnTo>
                  <a:pt x="169664" y="169664"/>
                </a:lnTo>
                <a:lnTo>
                  <a:pt x="187524" y="187524"/>
                </a:lnTo>
                <a:lnTo>
                  <a:pt x="214313" y="205383"/>
                </a:lnTo>
                <a:lnTo>
                  <a:pt x="232172" y="232172"/>
                </a:lnTo>
                <a:lnTo>
                  <a:pt x="250032" y="250032"/>
                </a:lnTo>
                <a:lnTo>
                  <a:pt x="276821" y="267891"/>
                </a:lnTo>
                <a:lnTo>
                  <a:pt x="312539" y="303610"/>
                </a:lnTo>
                <a:lnTo>
                  <a:pt x="330399" y="321469"/>
                </a:lnTo>
                <a:lnTo>
                  <a:pt x="330399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170539" y="2723555"/>
            <a:ext cx="26790" cy="169664"/>
          </a:xfrm>
          <a:custGeom>
            <a:avLst/>
            <a:gdLst/>
            <a:ahLst/>
            <a:cxnLst/>
            <a:rect l="0" t="0" r="0" b="0"/>
            <a:pathLst>
              <a:path w="26790" h="169664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6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16085"/>
                </a:lnTo>
                <a:lnTo>
                  <a:pt x="17859" y="133945"/>
                </a:lnTo>
                <a:lnTo>
                  <a:pt x="17859" y="142874"/>
                </a:lnTo>
                <a:lnTo>
                  <a:pt x="26789" y="142874"/>
                </a:lnTo>
                <a:lnTo>
                  <a:pt x="26789" y="151804"/>
                </a:lnTo>
                <a:lnTo>
                  <a:pt x="26789" y="169663"/>
                </a:lnTo>
                <a:lnTo>
                  <a:pt x="26789" y="169663"/>
                </a:lnTo>
                <a:lnTo>
                  <a:pt x="26789" y="1696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170539" y="2714625"/>
            <a:ext cx="80368" cy="151805"/>
          </a:xfrm>
          <a:custGeom>
            <a:avLst/>
            <a:gdLst/>
            <a:ahLst/>
            <a:cxnLst/>
            <a:rect l="0" t="0" r="0" b="0"/>
            <a:pathLst>
              <a:path w="80368" h="1518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9" y="53578"/>
                </a:lnTo>
                <a:lnTo>
                  <a:pt x="35719" y="62508"/>
                </a:lnTo>
                <a:lnTo>
                  <a:pt x="44649" y="71438"/>
                </a:lnTo>
                <a:lnTo>
                  <a:pt x="53578" y="89296"/>
                </a:lnTo>
                <a:lnTo>
                  <a:pt x="62508" y="98226"/>
                </a:lnTo>
                <a:lnTo>
                  <a:pt x="62508" y="107156"/>
                </a:lnTo>
                <a:lnTo>
                  <a:pt x="71438" y="116086"/>
                </a:lnTo>
                <a:lnTo>
                  <a:pt x="71438" y="125015"/>
                </a:lnTo>
                <a:lnTo>
                  <a:pt x="80367" y="133945"/>
                </a:lnTo>
                <a:lnTo>
                  <a:pt x="80367" y="142875"/>
                </a:lnTo>
                <a:lnTo>
                  <a:pt x="80367" y="142875"/>
                </a:lnTo>
                <a:lnTo>
                  <a:pt x="80367" y="151804"/>
                </a:lnTo>
                <a:lnTo>
                  <a:pt x="80367" y="151804"/>
                </a:lnTo>
                <a:lnTo>
                  <a:pt x="80367" y="151804"/>
                </a:lnTo>
                <a:lnTo>
                  <a:pt x="80367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206258" y="2759273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9" y="71438"/>
                </a:lnTo>
                <a:lnTo>
                  <a:pt x="44648" y="80367"/>
                </a:lnTo>
                <a:lnTo>
                  <a:pt x="44648" y="89297"/>
                </a:lnTo>
                <a:lnTo>
                  <a:pt x="53578" y="98227"/>
                </a:lnTo>
                <a:lnTo>
                  <a:pt x="62508" y="10715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366992" y="1205508"/>
            <a:ext cx="366118" cy="303610"/>
          </a:xfrm>
          <a:custGeom>
            <a:avLst/>
            <a:gdLst/>
            <a:ahLst/>
            <a:cxnLst/>
            <a:rect l="0" t="0" r="0" b="0"/>
            <a:pathLst>
              <a:path w="366118" h="303610">
                <a:moveTo>
                  <a:pt x="26789" y="35719"/>
                </a:moveTo>
                <a:lnTo>
                  <a:pt x="17860" y="3571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107156"/>
                </a:lnTo>
                <a:lnTo>
                  <a:pt x="44649" y="125015"/>
                </a:lnTo>
                <a:lnTo>
                  <a:pt x="53578" y="151805"/>
                </a:lnTo>
                <a:lnTo>
                  <a:pt x="62508" y="169664"/>
                </a:lnTo>
                <a:lnTo>
                  <a:pt x="71438" y="187523"/>
                </a:lnTo>
                <a:lnTo>
                  <a:pt x="71438" y="205382"/>
                </a:lnTo>
                <a:lnTo>
                  <a:pt x="80367" y="223242"/>
                </a:lnTo>
                <a:lnTo>
                  <a:pt x="80367" y="232171"/>
                </a:lnTo>
                <a:lnTo>
                  <a:pt x="89297" y="241101"/>
                </a:lnTo>
                <a:lnTo>
                  <a:pt x="89297" y="250031"/>
                </a:lnTo>
                <a:lnTo>
                  <a:pt x="89297" y="258961"/>
                </a:lnTo>
                <a:lnTo>
                  <a:pt x="98227" y="258961"/>
                </a:lnTo>
                <a:lnTo>
                  <a:pt x="98227" y="258961"/>
                </a:lnTo>
                <a:lnTo>
                  <a:pt x="98227" y="250031"/>
                </a:lnTo>
                <a:lnTo>
                  <a:pt x="98227" y="241101"/>
                </a:lnTo>
                <a:lnTo>
                  <a:pt x="98227" y="232171"/>
                </a:lnTo>
                <a:lnTo>
                  <a:pt x="98227" y="214312"/>
                </a:lnTo>
                <a:lnTo>
                  <a:pt x="98227" y="196453"/>
                </a:lnTo>
                <a:lnTo>
                  <a:pt x="89297" y="169664"/>
                </a:lnTo>
                <a:lnTo>
                  <a:pt x="89297" y="151805"/>
                </a:lnTo>
                <a:lnTo>
                  <a:pt x="89297" y="125015"/>
                </a:lnTo>
                <a:lnTo>
                  <a:pt x="89297" y="98226"/>
                </a:lnTo>
                <a:lnTo>
                  <a:pt x="80367" y="80367"/>
                </a:lnTo>
                <a:lnTo>
                  <a:pt x="80367" y="53578"/>
                </a:lnTo>
                <a:lnTo>
                  <a:pt x="71438" y="35719"/>
                </a:lnTo>
                <a:lnTo>
                  <a:pt x="7143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53578"/>
                </a:lnTo>
                <a:lnTo>
                  <a:pt x="71438" y="80367"/>
                </a:lnTo>
                <a:lnTo>
                  <a:pt x="80367" y="98226"/>
                </a:lnTo>
                <a:lnTo>
                  <a:pt x="89297" y="125015"/>
                </a:lnTo>
                <a:lnTo>
                  <a:pt x="98227" y="142875"/>
                </a:lnTo>
                <a:lnTo>
                  <a:pt x="98227" y="160734"/>
                </a:lnTo>
                <a:lnTo>
                  <a:pt x="107156" y="178594"/>
                </a:lnTo>
                <a:lnTo>
                  <a:pt x="116086" y="196453"/>
                </a:lnTo>
                <a:lnTo>
                  <a:pt x="116086" y="205382"/>
                </a:lnTo>
                <a:lnTo>
                  <a:pt x="116086" y="214312"/>
                </a:lnTo>
                <a:lnTo>
                  <a:pt x="116086" y="214312"/>
                </a:lnTo>
                <a:lnTo>
                  <a:pt x="125016" y="214312"/>
                </a:lnTo>
                <a:lnTo>
                  <a:pt x="125016" y="214312"/>
                </a:lnTo>
                <a:lnTo>
                  <a:pt x="116086" y="214312"/>
                </a:lnTo>
                <a:lnTo>
                  <a:pt x="116086" y="205382"/>
                </a:lnTo>
                <a:lnTo>
                  <a:pt x="116086" y="187523"/>
                </a:lnTo>
                <a:lnTo>
                  <a:pt x="107156" y="178594"/>
                </a:lnTo>
                <a:lnTo>
                  <a:pt x="98227" y="160734"/>
                </a:lnTo>
                <a:lnTo>
                  <a:pt x="98227" y="133945"/>
                </a:lnTo>
                <a:lnTo>
                  <a:pt x="89297" y="116086"/>
                </a:lnTo>
                <a:lnTo>
                  <a:pt x="80367" y="89297"/>
                </a:lnTo>
                <a:lnTo>
                  <a:pt x="71438" y="71437"/>
                </a:lnTo>
                <a:lnTo>
                  <a:pt x="62508" y="53578"/>
                </a:lnTo>
                <a:lnTo>
                  <a:pt x="62508" y="35719"/>
                </a:lnTo>
                <a:lnTo>
                  <a:pt x="53578" y="17859"/>
                </a:lnTo>
                <a:lnTo>
                  <a:pt x="53578" y="8929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44648"/>
                </a:lnTo>
                <a:lnTo>
                  <a:pt x="44649" y="62508"/>
                </a:lnTo>
                <a:lnTo>
                  <a:pt x="44649" y="89297"/>
                </a:lnTo>
                <a:lnTo>
                  <a:pt x="312539" y="205382"/>
                </a:lnTo>
                <a:lnTo>
                  <a:pt x="303610" y="232171"/>
                </a:lnTo>
                <a:lnTo>
                  <a:pt x="294680" y="250031"/>
                </a:lnTo>
                <a:lnTo>
                  <a:pt x="276821" y="276820"/>
                </a:lnTo>
                <a:lnTo>
                  <a:pt x="276821" y="276820"/>
                </a:lnTo>
                <a:lnTo>
                  <a:pt x="276821" y="294679"/>
                </a:lnTo>
                <a:lnTo>
                  <a:pt x="267891" y="294679"/>
                </a:lnTo>
                <a:lnTo>
                  <a:pt x="267891" y="303609"/>
                </a:lnTo>
                <a:lnTo>
                  <a:pt x="267891" y="303609"/>
                </a:lnTo>
                <a:lnTo>
                  <a:pt x="276821" y="294679"/>
                </a:lnTo>
                <a:lnTo>
                  <a:pt x="276821" y="294679"/>
                </a:lnTo>
                <a:lnTo>
                  <a:pt x="285750" y="276820"/>
                </a:lnTo>
                <a:lnTo>
                  <a:pt x="285750" y="267890"/>
                </a:lnTo>
                <a:lnTo>
                  <a:pt x="294680" y="250031"/>
                </a:lnTo>
                <a:lnTo>
                  <a:pt x="303610" y="232171"/>
                </a:lnTo>
                <a:lnTo>
                  <a:pt x="312539" y="214312"/>
                </a:lnTo>
                <a:lnTo>
                  <a:pt x="321469" y="187523"/>
                </a:lnTo>
                <a:lnTo>
                  <a:pt x="330399" y="169664"/>
                </a:lnTo>
                <a:lnTo>
                  <a:pt x="339328" y="151805"/>
                </a:lnTo>
                <a:lnTo>
                  <a:pt x="339328" y="133945"/>
                </a:lnTo>
                <a:lnTo>
                  <a:pt x="348258" y="116086"/>
                </a:lnTo>
                <a:lnTo>
                  <a:pt x="357188" y="107156"/>
                </a:lnTo>
                <a:lnTo>
                  <a:pt x="357188" y="98226"/>
                </a:lnTo>
                <a:lnTo>
                  <a:pt x="366117" y="98226"/>
                </a:lnTo>
                <a:lnTo>
                  <a:pt x="366117" y="98226"/>
                </a:lnTo>
                <a:lnTo>
                  <a:pt x="357188" y="107156"/>
                </a:lnTo>
                <a:lnTo>
                  <a:pt x="357188" y="116086"/>
                </a:lnTo>
                <a:lnTo>
                  <a:pt x="357188" y="133945"/>
                </a:lnTo>
                <a:lnTo>
                  <a:pt x="348258" y="151805"/>
                </a:lnTo>
                <a:lnTo>
                  <a:pt x="348258" y="178594"/>
                </a:lnTo>
                <a:lnTo>
                  <a:pt x="339328" y="205382"/>
                </a:lnTo>
                <a:lnTo>
                  <a:pt x="330399" y="232171"/>
                </a:lnTo>
                <a:lnTo>
                  <a:pt x="321469" y="276820"/>
                </a:lnTo>
                <a:lnTo>
                  <a:pt x="312539" y="303609"/>
                </a:lnTo>
                <a:lnTo>
                  <a:pt x="312539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715250" y="1616273"/>
            <a:ext cx="267892" cy="53579"/>
          </a:xfrm>
          <a:custGeom>
            <a:avLst/>
            <a:gdLst/>
            <a:ahLst/>
            <a:cxnLst/>
            <a:rect l="0" t="0" r="0" b="0"/>
            <a:pathLst>
              <a:path w="267892" h="53579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62508" y="26789"/>
                </a:lnTo>
                <a:lnTo>
                  <a:pt x="80367" y="26789"/>
                </a:lnTo>
                <a:lnTo>
                  <a:pt x="98227" y="26789"/>
                </a:lnTo>
                <a:lnTo>
                  <a:pt x="125016" y="17860"/>
                </a:lnTo>
                <a:lnTo>
                  <a:pt x="142875" y="17860"/>
                </a:lnTo>
                <a:lnTo>
                  <a:pt x="160734" y="17860"/>
                </a:lnTo>
                <a:lnTo>
                  <a:pt x="178594" y="17860"/>
                </a:lnTo>
                <a:lnTo>
                  <a:pt x="196453" y="17860"/>
                </a:lnTo>
                <a:lnTo>
                  <a:pt x="214313" y="17860"/>
                </a:lnTo>
                <a:lnTo>
                  <a:pt x="232172" y="8930"/>
                </a:lnTo>
                <a:lnTo>
                  <a:pt x="241102" y="8930"/>
                </a:lnTo>
                <a:lnTo>
                  <a:pt x="250031" y="8930"/>
                </a:lnTo>
                <a:lnTo>
                  <a:pt x="258961" y="8930"/>
                </a:lnTo>
                <a:lnTo>
                  <a:pt x="258961" y="8930"/>
                </a:lnTo>
                <a:lnTo>
                  <a:pt x="267891" y="8930"/>
                </a:lnTo>
                <a:lnTo>
                  <a:pt x="267891" y="8930"/>
                </a:lnTo>
                <a:lnTo>
                  <a:pt x="258961" y="8930"/>
                </a:lnTo>
                <a:lnTo>
                  <a:pt x="250031" y="8930"/>
                </a:lnTo>
                <a:lnTo>
                  <a:pt x="241102" y="8930"/>
                </a:lnTo>
                <a:lnTo>
                  <a:pt x="232172" y="8930"/>
                </a:lnTo>
                <a:lnTo>
                  <a:pt x="214313" y="8930"/>
                </a:lnTo>
                <a:lnTo>
                  <a:pt x="196453" y="8930"/>
                </a:lnTo>
                <a:lnTo>
                  <a:pt x="169664" y="8930"/>
                </a:lnTo>
                <a:lnTo>
                  <a:pt x="151805" y="17860"/>
                </a:lnTo>
                <a:lnTo>
                  <a:pt x="125016" y="17860"/>
                </a:lnTo>
                <a:lnTo>
                  <a:pt x="98227" y="26789"/>
                </a:lnTo>
                <a:lnTo>
                  <a:pt x="80367" y="26789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62508" y="17860"/>
                </a:lnTo>
                <a:lnTo>
                  <a:pt x="71438" y="17860"/>
                </a:lnTo>
                <a:lnTo>
                  <a:pt x="98227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69664" y="8930"/>
                </a:lnTo>
                <a:lnTo>
                  <a:pt x="187523" y="0"/>
                </a:lnTo>
                <a:lnTo>
                  <a:pt x="214313" y="0"/>
                </a:lnTo>
                <a:lnTo>
                  <a:pt x="232172" y="0"/>
                </a:lnTo>
                <a:lnTo>
                  <a:pt x="250031" y="0"/>
                </a:lnTo>
                <a:lnTo>
                  <a:pt x="258961" y="8930"/>
                </a:lnTo>
                <a:lnTo>
                  <a:pt x="258961" y="8930"/>
                </a:lnTo>
                <a:lnTo>
                  <a:pt x="267891" y="8930"/>
                </a:lnTo>
                <a:lnTo>
                  <a:pt x="267891" y="8930"/>
                </a:lnTo>
                <a:lnTo>
                  <a:pt x="258961" y="17860"/>
                </a:lnTo>
                <a:lnTo>
                  <a:pt x="250031" y="17860"/>
                </a:lnTo>
                <a:lnTo>
                  <a:pt x="241102" y="17860"/>
                </a:lnTo>
                <a:lnTo>
                  <a:pt x="223242" y="26789"/>
                </a:lnTo>
                <a:lnTo>
                  <a:pt x="196453" y="26789"/>
                </a:lnTo>
                <a:lnTo>
                  <a:pt x="178594" y="35719"/>
                </a:lnTo>
                <a:lnTo>
                  <a:pt x="151805" y="44649"/>
                </a:lnTo>
                <a:lnTo>
                  <a:pt x="125016" y="44649"/>
                </a:lnTo>
                <a:lnTo>
                  <a:pt x="107156" y="44649"/>
                </a:lnTo>
                <a:lnTo>
                  <a:pt x="80367" y="53578"/>
                </a:lnTo>
                <a:lnTo>
                  <a:pt x="62508" y="53578"/>
                </a:lnTo>
                <a:lnTo>
                  <a:pt x="44648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44649"/>
                </a:lnTo>
                <a:lnTo>
                  <a:pt x="35719" y="44649"/>
                </a:lnTo>
                <a:lnTo>
                  <a:pt x="53578" y="44649"/>
                </a:lnTo>
                <a:lnTo>
                  <a:pt x="62508" y="44649"/>
                </a:lnTo>
                <a:lnTo>
                  <a:pt x="80367" y="44649"/>
                </a:lnTo>
                <a:lnTo>
                  <a:pt x="98227" y="35719"/>
                </a:lnTo>
                <a:lnTo>
                  <a:pt x="116086" y="35719"/>
                </a:lnTo>
                <a:lnTo>
                  <a:pt x="133945" y="35719"/>
                </a:lnTo>
                <a:lnTo>
                  <a:pt x="142875" y="35719"/>
                </a:lnTo>
                <a:lnTo>
                  <a:pt x="160734" y="35719"/>
                </a:lnTo>
                <a:lnTo>
                  <a:pt x="169664" y="35719"/>
                </a:lnTo>
                <a:lnTo>
                  <a:pt x="178594" y="35719"/>
                </a:lnTo>
                <a:lnTo>
                  <a:pt x="187523" y="35719"/>
                </a:lnTo>
                <a:lnTo>
                  <a:pt x="196453" y="44649"/>
                </a:lnTo>
                <a:lnTo>
                  <a:pt x="205383" y="44649"/>
                </a:lnTo>
                <a:lnTo>
                  <a:pt x="205383" y="44649"/>
                </a:lnTo>
                <a:lnTo>
                  <a:pt x="214313" y="44649"/>
                </a:lnTo>
                <a:lnTo>
                  <a:pt x="214313" y="44649"/>
                </a:lnTo>
                <a:lnTo>
                  <a:pt x="214313" y="44649"/>
                </a:lnTo>
                <a:lnTo>
                  <a:pt x="214313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697391" y="1866304"/>
            <a:ext cx="205383" cy="205384"/>
          </a:xfrm>
          <a:custGeom>
            <a:avLst/>
            <a:gdLst/>
            <a:ahLst/>
            <a:cxnLst/>
            <a:rect l="0" t="0" r="0" b="0"/>
            <a:pathLst>
              <a:path w="205383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17860"/>
                </a:lnTo>
                <a:lnTo>
                  <a:pt x="53578" y="26790"/>
                </a:lnTo>
                <a:lnTo>
                  <a:pt x="62507" y="35719"/>
                </a:lnTo>
                <a:lnTo>
                  <a:pt x="71437" y="53579"/>
                </a:lnTo>
                <a:lnTo>
                  <a:pt x="89297" y="62508"/>
                </a:lnTo>
                <a:lnTo>
                  <a:pt x="98226" y="80368"/>
                </a:lnTo>
                <a:lnTo>
                  <a:pt x="107156" y="89297"/>
                </a:lnTo>
                <a:lnTo>
                  <a:pt x="125015" y="107157"/>
                </a:lnTo>
                <a:lnTo>
                  <a:pt x="133945" y="116086"/>
                </a:lnTo>
                <a:lnTo>
                  <a:pt x="142875" y="125016"/>
                </a:lnTo>
                <a:lnTo>
                  <a:pt x="151804" y="142875"/>
                </a:lnTo>
                <a:lnTo>
                  <a:pt x="160734" y="142875"/>
                </a:lnTo>
                <a:lnTo>
                  <a:pt x="169664" y="151805"/>
                </a:lnTo>
                <a:lnTo>
                  <a:pt x="178593" y="160735"/>
                </a:lnTo>
                <a:lnTo>
                  <a:pt x="187523" y="169665"/>
                </a:lnTo>
                <a:lnTo>
                  <a:pt x="196453" y="169665"/>
                </a:lnTo>
                <a:lnTo>
                  <a:pt x="196453" y="169665"/>
                </a:lnTo>
                <a:lnTo>
                  <a:pt x="205382" y="169665"/>
                </a:lnTo>
                <a:lnTo>
                  <a:pt x="160734" y="169665"/>
                </a:lnTo>
                <a:lnTo>
                  <a:pt x="169664" y="178594"/>
                </a:lnTo>
                <a:lnTo>
                  <a:pt x="169664" y="187524"/>
                </a:lnTo>
                <a:lnTo>
                  <a:pt x="178593" y="196454"/>
                </a:lnTo>
                <a:lnTo>
                  <a:pt x="187523" y="196454"/>
                </a:lnTo>
                <a:lnTo>
                  <a:pt x="187523" y="196454"/>
                </a:lnTo>
                <a:lnTo>
                  <a:pt x="187523" y="205383"/>
                </a:lnTo>
                <a:lnTo>
                  <a:pt x="196453" y="205383"/>
                </a:lnTo>
                <a:lnTo>
                  <a:pt x="187523" y="205383"/>
                </a:lnTo>
                <a:lnTo>
                  <a:pt x="187523" y="196454"/>
                </a:lnTo>
                <a:lnTo>
                  <a:pt x="187523" y="196454"/>
                </a:lnTo>
                <a:lnTo>
                  <a:pt x="178593" y="187524"/>
                </a:lnTo>
                <a:lnTo>
                  <a:pt x="178593" y="178594"/>
                </a:lnTo>
                <a:lnTo>
                  <a:pt x="160734" y="160735"/>
                </a:lnTo>
                <a:lnTo>
                  <a:pt x="151804" y="151805"/>
                </a:lnTo>
                <a:lnTo>
                  <a:pt x="151804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670602" y="1893094"/>
            <a:ext cx="151805" cy="267891"/>
          </a:xfrm>
          <a:custGeom>
            <a:avLst/>
            <a:gdLst/>
            <a:ahLst/>
            <a:cxnLst/>
            <a:rect l="0" t="0" r="0" b="0"/>
            <a:pathLst>
              <a:path w="151805" h="26789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8" y="62507"/>
                </a:lnTo>
                <a:lnTo>
                  <a:pt x="44648" y="80367"/>
                </a:lnTo>
                <a:lnTo>
                  <a:pt x="53578" y="89296"/>
                </a:lnTo>
                <a:lnTo>
                  <a:pt x="62507" y="107156"/>
                </a:lnTo>
                <a:lnTo>
                  <a:pt x="80367" y="125015"/>
                </a:lnTo>
                <a:lnTo>
                  <a:pt x="89296" y="133945"/>
                </a:lnTo>
                <a:lnTo>
                  <a:pt x="98226" y="142875"/>
                </a:lnTo>
                <a:lnTo>
                  <a:pt x="107156" y="160734"/>
                </a:lnTo>
                <a:lnTo>
                  <a:pt x="116086" y="169664"/>
                </a:lnTo>
                <a:lnTo>
                  <a:pt x="125015" y="178593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42875" y="205382"/>
                </a:lnTo>
                <a:lnTo>
                  <a:pt x="142875" y="205382"/>
                </a:lnTo>
                <a:lnTo>
                  <a:pt x="142875" y="214312"/>
                </a:lnTo>
                <a:lnTo>
                  <a:pt x="142875" y="214312"/>
                </a:lnTo>
                <a:lnTo>
                  <a:pt x="151804" y="214312"/>
                </a:lnTo>
                <a:lnTo>
                  <a:pt x="142875" y="214312"/>
                </a:lnTo>
                <a:lnTo>
                  <a:pt x="142875" y="205382"/>
                </a:lnTo>
                <a:lnTo>
                  <a:pt x="142875" y="205382"/>
                </a:lnTo>
                <a:lnTo>
                  <a:pt x="133945" y="196453"/>
                </a:lnTo>
                <a:lnTo>
                  <a:pt x="133945" y="187523"/>
                </a:lnTo>
                <a:lnTo>
                  <a:pt x="125015" y="178593"/>
                </a:lnTo>
                <a:lnTo>
                  <a:pt x="116086" y="160734"/>
                </a:lnTo>
                <a:lnTo>
                  <a:pt x="107156" y="151804"/>
                </a:lnTo>
                <a:lnTo>
                  <a:pt x="98226" y="142875"/>
                </a:lnTo>
                <a:lnTo>
                  <a:pt x="89296" y="125015"/>
                </a:lnTo>
                <a:lnTo>
                  <a:pt x="71437" y="107156"/>
                </a:lnTo>
                <a:lnTo>
                  <a:pt x="62507" y="89296"/>
                </a:lnTo>
                <a:lnTo>
                  <a:pt x="53578" y="80367"/>
                </a:lnTo>
                <a:lnTo>
                  <a:pt x="44648" y="71437"/>
                </a:lnTo>
                <a:lnTo>
                  <a:pt x="35718" y="53578"/>
                </a:lnTo>
                <a:lnTo>
                  <a:pt x="26789" y="44648"/>
                </a:lnTo>
                <a:lnTo>
                  <a:pt x="17859" y="35718"/>
                </a:lnTo>
                <a:lnTo>
                  <a:pt x="17859" y="35718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29" y="44648"/>
                </a:lnTo>
                <a:lnTo>
                  <a:pt x="8929" y="62507"/>
                </a:lnTo>
                <a:lnTo>
                  <a:pt x="17859" y="71437"/>
                </a:lnTo>
                <a:lnTo>
                  <a:pt x="26789" y="89296"/>
                </a:lnTo>
                <a:lnTo>
                  <a:pt x="35718" y="107156"/>
                </a:lnTo>
                <a:lnTo>
                  <a:pt x="35718" y="125015"/>
                </a:lnTo>
                <a:lnTo>
                  <a:pt x="53578" y="142875"/>
                </a:lnTo>
                <a:lnTo>
                  <a:pt x="62507" y="160734"/>
                </a:lnTo>
                <a:lnTo>
                  <a:pt x="62507" y="178593"/>
                </a:lnTo>
                <a:lnTo>
                  <a:pt x="71437" y="196453"/>
                </a:lnTo>
                <a:lnTo>
                  <a:pt x="80367" y="205382"/>
                </a:lnTo>
                <a:lnTo>
                  <a:pt x="80367" y="223242"/>
                </a:lnTo>
                <a:lnTo>
                  <a:pt x="89296" y="232171"/>
                </a:lnTo>
                <a:lnTo>
                  <a:pt x="89296" y="250031"/>
                </a:lnTo>
                <a:lnTo>
                  <a:pt x="89296" y="250031"/>
                </a:lnTo>
                <a:lnTo>
                  <a:pt x="98226" y="258960"/>
                </a:lnTo>
                <a:lnTo>
                  <a:pt x="98226" y="267890"/>
                </a:lnTo>
                <a:lnTo>
                  <a:pt x="98226" y="267890"/>
                </a:lnTo>
                <a:lnTo>
                  <a:pt x="98226" y="267890"/>
                </a:lnTo>
                <a:lnTo>
                  <a:pt x="98226" y="267890"/>
                </a:lnTo>
                <a:lnTo>
                  <a:pt x="98226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268516" y="1107281"/>
            <a:ext cx="133946" cy="419696"/>
          </a:xfrm>
          <a:custGeom>
            <a:avLst/>
            <a:gdLst/>
            <a:ahLst/>
            <a:cxnLst/>
            <a:rect l="0" t="0" r="0" b="0"/>
            <a:pathLst>
              <a:path w="133946" h="419696">
                <a:moveTo>
                  <a:pt x="17859" y="169664"/>
                </a:moveTo>
                <a:lnTo>
                  <a:pt x="17859" y="187524"/>
                </a:lnTo>
                <a:lnTo>
                  <a:pt x="8929" y="205383"/>
                </a:lnTo>
                <a:lnTo>
                  <a:pt x="8929" y="214313"/>
                </a:lnTo>
                <a:lnTo>
                  <a:pt x="8929" y="250032"/>
                </a:lnTo>
                <a:lnTo>
                  <a:pt x="0" y="267891"/>
                </a:lnTo>
                <a:lnTo>
                  <a:pt x="0" y="276821"/>
                </a:lnTo>
                <a:lnTo>
                  <a:pt x="0" y="285750"/>
                </a:lnTo>
                <a:lnTo>
                  <a:pt x="0" y="312539"/>
                </a:lnTo>
                <a:lnTo>
                  <a:pt x="0" y="339328"/>
                </a:lnTo>
                <a:lnTo>
                  <a:pt x="0" y="366117"/>
                </a:lnTo>
                <a:lnTo>
                  <a:pt x="0" y="392906"/>
                </a:lnTo>
                <a:lnTo>
                  <a:pt x="0" y="401836"/>
                </a:lnTo>
                <a:lnTo>
                  <a:pt x="0" y="410766"/>
                </a:lnTo>
                <a:lnTo>
                  <a:pt x="0" y="419695"/>
                </a:lnTo>
                <a:lnTo>
                  <a:pt x="0" y="410766"/>
                </a:lnTo>
                <a:lnTo>
                  <a:pt x="0" y="410766"/>
                </a:lnTo>
                <a:lnTo>
                  <a:pt x="0" y="392906"/>
                </a:lnTo>
                <a:lnTo>
                  <a:pt x="8929" y="375047"/>
                </a:lnTo>
                <a:lnTo>
                  <a:pt x="8929" y="357188"/>
                </a:lnTo>
                <a:lnTo>
                  <a:pt x="8929" y="330398"/>
                </a:lnTo>
                <a:lnTo>
                  <a:pt x="8929" y="303609"/>
                </a:lnTo>
                <a:lnTo>
                  <a:pt x="8929" y="267891"/>
                </a:lnTo>
                <a:lnTo>
                  <a:pt x="17859" y="232172"/>
                </a:lnTo>
                <a:lnTo>
                  <a:pt x="17859" y="205383"/>
                </a:lnTo>
                <a:lnTo>
                  <a:pt x="26789" y="169664"/>
                </a:lnTo>
                <a:lnTo>
                  <a:pt x="26789" y="133946"/>
                </a:lnTo>
                <a:lnTo>
                  <a:pt x="35718" y="107156"/>
                </a:lnTo>
                <a:lnTo>
                  <a:pt x="35718" y="80367"/>
                </a:lnTo>
                <a:lnTo>
                  <a:pt x="35718" y="62508"/>
                </a:lnTo>
                <a:lnTo>
                  <a:pt x="44648" y="53578"/>
                </a:lnTo>
                <a:lnTo>
                  <a:pt x="44648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44648" y="53578"/>
                </a:lnTo>
                <a:lnTo>
                  <a:pt x="44648" y="71438"/>
                </a:lnTo>
                <a:lnTo>
                  <a:pt x="44648" y="89297"/>
                </a:lnTo>
                <a:lnTo>
                  <a:pt x="44648" y="107156"/>
                </a:lnTo>
                <a:lnTo>
                  <a:pt x="35718" y="169664"/>
                </a:lnTo>
                <a:lnTo>
                  <a:pt x="35718" y="205383"/>
                </a:lnTo>
                <a:lnTo>
                  <a:pt x="35718" y="205383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94680"/>
                </a:lnTo>
                <a:lnTo>
                  <a:pt x="26789" y="321469"/>
                </a:lnTo>
                <a:lnTo>
                  <a:pt x="26789" y="348258"/>
                </a:lnTo>
                <a:lnTo>
                  <a:pt x="26789" y="366117"/>
                </a:lnTo>
                <a:lnTo>
                  <a:pt x="26789" y="375047"/>
                </a:lnTo>
                <a:lnTo>
                  <a:pt x="26789" y="383977"/>
                </a:lnTo>
                <a:lnTo>
                  <a:pt x="26789" y="375047"/>
                </a:lnTo>
                <a:lnTo>
                  <a:pt x="26789" y="375047"/>
                </a:lnTo>
                <a:lnTo>
                  <a:pt x="26789" y="357188"/>
                </a:lnTo>
                <a:lnTo>
                  <a:pt x="35718" y="339328"/>
                </a:lnTo>
                <a:lnTo>
                  <a:pt x="35718" y="312539"/>
                </a:lnTo>
                <a:lnTo>
                  <a:pt x="35718" y="285750"/>
                </a:lnTo>
                <a:lnTo>
                  <a:pt x="44648" y="250032"/>
                </a:lnTo>
                <a:lnTo>
                  <a:pt x="44648" y="214313"/>
                </a:lnTo>
                <a:lnTo>
                  <a:pt x="53578" y="178594"/>
                </a:lnTo>
                <a:lnTo>
                  <a:pt x="62507" y="142875"/>
                </a:lnTo>
                <a:lnTo>
                  <a:pt x="71437" y="107156"/>
                </a:lnTo>
                <a:lnTo>
                  <a:pt x="80367" y="71438"/>
                </a:lnTo>
                <a:lnTo>
                  <a:pt x="89297" y="44649"/>
                </a:lnTo>
                <a:lnTo>
                  <a:pt x="98226" y="26789"/>
                </a:lnTo>
                <a:lnTo>
                  <a:pt x="107156" y="893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8930"/>
                </a:lnTo>
                <a:lnTo>
                  <a:pt x="125015" y="17860"/>
                </a:lnTo>
                <a:lnTo>
                  <a:pt x="125015" y="35719"/>
                </a:lnTo>
                <a:lnTo>
                  <a:pt x="125015" y="53578"/>
                </a:lnTo>
                <a:lnTo>
                  <a:pt x="125015" y="80367"/>
                </a:lnTo>
                <a:lnTo>
                  <a:pt x="125015" y="116086"/>
                </a:lnTo>
                <a:lnTo>
                  <a:pt x="116086" y="151805"/>
                </a:lnTo>
                <a:lnTo>
                  <a:pt x="116086" y="187524"/>
                </a:lnTo>
                <a:lnTo>
                  <a:pt x="107156" y="232172"/>
                </a:lnTo>
                <a:lnTo>
                  <a:pt x="98226" y="267891"/>
                </a:lnTo>
                <a:lnTo>
                  <a:pt x="89297" y="303609"/>
                </a:lnTo>
                <a:lnTo>
                  <a:pt x="89297" y="339328"/>
                </a:lnTo>
                <a:lnTo>
                  <a:pt x="80367" y="366117"/>
                </a:lnTo>
                <a:lnTo>
                  <a:pt x="71437" y="392906"/>
                </a:lnTo>
                <a:lnTo>
                  <a:pt x="62507" y="401836"/>
                </a:lnTo>
                <a:lnTo>
                  <a:pt x="62507" y="410766"/>
                </a:lnTo>
                <a:lnTo>
                  <a:pt x="62507" y="419695"/>
                </a:lnTo>
                <a:lnTo>
                  <a:pt x="62507" y="410766"/>
                </a:lnTo>
                <a:lnTo>
                  <a:pt x="62507" y="401836"/>
                </a:lnTo>
                <a:lnTo>
                  <a:pt x="62507" y="383977"/>
                </a:lnTo>
                <a:lnTo>
                  <a:pt x="62507" y="366117"/>
                </a:lnTo>
                <a:lnTo>
                  <a:pt x="62507" y="339328"/>
                </a:lnTo>
                <a:lnTo>
                  <a:pt x="71437" y="303609"/>
                </a:lnTo>
                <a:lnTo>
                  <a:pt x="71437" y="276821"/>
                </a:lnTo>
                <a:lnTo>
                  <a:pt x="80367" y="241102"/>
                </a:lnTo>
                <a:lnTo>
                  <a:pt x="89297" y="205383"/>
                </a:lnTo>
                <a:lnTo>
                  <a:pt x="98226" y="169664"/>
                </a:lnTo>
                <a:lnTo>
                  <a:pt x="107156" y="133946"/>
                </a:lnTo>
                <a:lnTo>
                  <a:pt x="107156" y="107156"/>
                </a:lnTo>
                <a:lnTo>
                  <a:pt x="116086" y="80367"/>
                </a:lnTo>
                <a:lnTo>
                  <a:pt x="125015" y="62508"/>
                </a:lnTo>
                <a:lnTo>
                  <a:pt x="133945" y="4464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44649"/>
                </a:lnTo>
                <a:lnTo>
                  <a:pt x="116086" y="44649"/>
                </a:lnTo>
                <a:lnTo>
                  <a:pt x="116086" y="62508"/>
                </a:lnTo>
                <a:lnTo>
                  <a:pt x="98226" y="107156"/>
                </a:lnTo>
                <a:lnTo>
                  <a:pt x="98226" y="107156"/>
                </a:lnTo>
                <a:lnTo>
                  <a:pt x="9822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830961" y="1232297"/>
            <a:ext cx="321470" cy="910829"/>
          </a:xfrm>
          <a:custGeom>
            <a:avLst/>
            <a:gdLst/>
            <a:ahLst/>
            <a:cxnLst/>
            <a:rect l="0" t="0" r="0" b="0"/>
            <a:pathLst>
              <a:path w="321470" h="910829">
                <a:moveTo>
                  <a:pt x="321469" y="0"/>
                </a:moveTo>
                <a:lnTo>
                  <a:pt x="312539" y="0"/>
                </a:lnTo>
                <a:lnTo>
                  <a:pt x="312539" y="0"/>
                </a:lnTo>
                <a:lnTo>
                  <a:pt x="303609" y="0"/>
                </a:lnTo>
                <a:lnTo>
                  <a:pt x="303609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85750" y="0"/>
                </a:lnTo>
                <a:lnTo>
                  <a:pt x="276820" y="0"/>
                </a:lnTo>
                <a:lnTo>
                  <a:pt x="267891" y="8930"/>
                </a:lnTo>
                <a:lnTo>
                  <a:pt x="258961" y="8930"/>
                </a:lnTo>
                <a:lnTo>
                  <a:pt x="250031" y="17859"/>
                </a:lnTo>
                <a:lnTo>
                  <a:pt x="241102" y="17859"/>
                </a:lnTo>
                <a:lnTo>
                  <a:pt x="223242" y="26789"/>
                </a:lnTo>
                <a:lnTo>
                  <a:pt x="214312" y="26789"/>
                </a:lnTo>
                <a:lnTo>
                  <a:pt x="205383" y="35719"/>
                </a:lnTo>
                <a:lnTo>
                  <a:pt x="187523" y="53578"/>
                </a:lnTo>
                <a:lnTo>
                  <a:pt x="178594" y="62508"/>
                </a:lnTo>
                <a:lnTo>
                  <a:pt x="169664" y="71437"/>
                </a:lnTo>
                <a:lnTo>
                  <a:pt x="151805" y="80367"/>
                </a:lnTo>
                <a:lnTo>
                  <a:pt x="142875" y="98226"/>
                </a:lnTo>
                <a:lnTo>
                  <a:pt x="125016" y="116086"/>
                </a:lnTo>
                <a:lnTo>
                  <a:pt x="116086" y="133945"/>
                </a:lnTo>
                <a:lnTo>
                  <a:pt x="98227" y="151805"/>
                </a:lnTo>
                <a:lnTo>
                  <a:pt x="89297" y="178593"/>
                </a:lnTo>
                <a:lnTo>
                  <a:pt x="80367" y="196453"/>
                </a:lnTo>
                <a:lnTo>
                  <a:pt x="62508" y="214312"/>
                </a:lnTo>
                <a:lnTo>
                  <a:pt x="53578" y="241101"/>
                </a:lnTo>
                <a:lnTo>
                  <a:pt x="44648" y="267890"/>
                </a:lnTo>
                <a:lnTo>
                  <a:pt x="35719" y="294679"/>
                </a:lnTo>
                <a:lnTo>
                  <a:pt x="26789" y="321468"/>
                </a:lnTo>
                <a:lnTo>
                  <a:pt x="17859" y="348257"/>
                </a:lnTo>
                <a:lnTo>
                  <a:pt x="17859" y="375047"/>
                </a:lnTo>
                <a:lnTo>
                  <a:pt x="8930" y="401836"/>
                </a:lnTo>
                <a:lnTo>
                  <a:pt x="8930" y="428625"/>
                </a:lnTo>
                <a:lnTo>
                  <a:pt x="0" y="455414"/>
                </a:lnTo>
                <a:lnTo>
                  <a:pt x="0" y="482203"/>
                </a:lnTo>
                <a:lnTo>
                  <a:pt x="0" y="508992"/>
                </a:lnTo>
                <a:lnTo>
                  <a:pt x="0" y="535781"/>
                </a:lnTo>
                <a:lnTo>
                  <a:pt x="0" y="553640"/>
                </a:lnTo>
                <a:lnTo>
                  <a:pt x="0" y="580429"/>
                </a:lnTo>
                <a:lnTo>
                  <a:pt x="0" y="607218"/>
                </a:lnTo>
                <a:lnTo>
                  <a:pt x="8930" y="625078"/>
                </a:lnTo>
                <a:lnTo>
                  <a:pt x="8930" y="651867"/>
                </a:lnTo>
                <a:lnTo>
                  <a:pt x="17859" y="669726"/>
                </a:lnTo>
                <a:lnTo>
                  <a:pt x="17859" y="696515"/>
                </a:lnTo>
                <a:lnTo>
                  <a:pt x="26789" y="714375"/>
                </a:lnTo>
                <a:lnTo>
                  <a:pt x="35719" y="732234"/>
                </a:lnTo>
                <a:lnTo>
                  <a:pt x="44648" y="750093"/>
                </a:lnTo>
                <a:lnTo>
                  <a:pt x="53578" y="767953"/>
                </a:lnTo>
                <a:lnTo>
                  <a:pt x="62508" y="785812"/>
                </a:lnTo>
                <a:lnTo>
                  <a:pt x="71437" y="803672"/>
                </a:lnTo>
                <a:lnTo>
                  <a:pt x="80367" y="812601"/>
                </a:lnTo>
                <a:lnTo>
                  <a:pt x="89297" y="830461"/>
                </a:lnTo>
                <a:lnTo>
                  <a:pt x="98227" y="839390"/>
                </a:lnTo>
                <a:lnTo>
                  <a:pt x="107156" y="848320"/>
                </a:lnTo>
                <a:lnTo>
                  <a:pt x="125016" y="857250"/>
                </a:lnTo>
                <a:lnTo>
                  <a:pt x="133945" y="866179"/>
                </a:lnTo>
                <a:lnTo>
                  <a:pt x="142875" y="875109"/>
                </a:lnTo>
                <a:lnTo>
                  <a:pt x="151805" y="884039"/>
                </a:lnTo>
                <a:lnTo>
                  <a:pt x="169664" y="884039"/>
                </a:lnTo>
                <a:lnTo>
                  <a:pt x="178594" y="892968"/>
                </a:lnTo>
                <a:lnTo>
                  <a:pt x="187523" y="892968"/>
                </a:lnTo>
                <a:lnTo>
                  <a:pt x="205383" y="901898"/>
                </a:lnTo>
                <a:lnTo>
                  <a:pt x="214312" y="901898"/>
                </a:lnTo>
                <a:lnTo>
                  <a:pt x="223242" y="901898"/>
                </a:lnTo>
                <a:lnTo>
                  <a:pt x="241102" y="901898"/>
                </a:lnTo>
                <a:lnTo>
                  <a:pt x="250031" y="910828"/>
                </a:lnTo>
                <a:lnTo>
                  <a:pt x="258961" y="910828"/>
                </a:lnTo>
                <a:lnTo>
                  <a:pt x="276820" y="910828"/>
                </a:lnTo>
                <a:lnTo>
                  <a:pt x="285750" y="910828"/>
                </a:lnTo>
                <a:lnTo>
                  <a:pt x="285750" y="9108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964906" y="1312664"/>
            <a:ext cx="133947" cy="241102"/>
          </a:xfrm>
          <a:custGeom>
            <a:avLst/>
            <a:gdLst/>
            <a:ahLst/>
            <a:cxnLst/>
            <a:rect l="0" t="0" r="0" b="0"/>
            <a:pathLst>
              <a:path w="133947" h="241102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9" y="71438"/>
                </a:lnTo>
                <a:lnTo>
                  <a:pt x="53578" y="89297"/>
                </a:lnTo>
                <a:lnTo>
                  <a:pt x="62508" y="107156"/>
                </a:lnTo>
                <a:lnTo>
                  <a:pt x="71438" y="125015"/>
                </a:lnTo>
                <a:lnTo>
                  <a:pt x="80367" y="142875"/>
                </a:lnTo>
                <a:lnTo>
                  <a:pt x="89297" y="160734"/>
                </a:lnTo>
                <a:lnTo>
                  <a:pt x="98227" y="178594"/>
                </a:lnTo>
                <a:lnTo>
                  <a:pt x="107157" y="187523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25016" y="205383"/>
                </a:lnTo>
                <a:lnTo>
                  <a:pt x="125016" y="214312"/>
                </a:lnTo>
                <a:lnTo>
                  <a:pt x="133946" y="214312"/>
                </a:lnTo>
                <a:lnTo>
                  <a:pt x="133946" y="214312"/>
                </a:lnTo>
                <a:lnTo>
                  <a:pt x="133946" y="205383"/>
                </a:lnTo>
                <a:lnTo>
                  <a:pt x="125016" y="205383"/>
                </a:lnTo>
                <a:lnTo>
                  <a:pt x="125016" y="187523"/>
                </a:lnTo>
                <a:lnTo>
                  <a:pt x="116086" y="178594"/>
                </a:lnTo>
                <a:lnTo>
                  <a:pt x="107157" y="160734"/>
                </a:lnTo>
                <a:lnTo>
                  <a:pt x="98227" y="142875"/>
                </a:lnTo>
                <a:lnTo>
                  <a:pt x="80367" y="125015"/>
                </a:lnTo>
                <a:lnTo>
                  <a:pt x="71438" y="98226"/>
                </a:lnTo>
                <a:lnTo>
                  <a:pt x="53578" y="80367"/>
                </a:lnTo>
                <a:lnTo>
                  <a:pt x="44649" y="62508"/>
                </a:lnTo>
                <a:lnTo>
                  <a:pt x="26789" y="44649"/>
                </a:lnTo>
                <a:lnTo>
                  <a:pt x="1786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80367"/>
                </a:lnTo>
                <a:lnTo>
                  <a:pt x="44649" y="98226"/>
                </a:lnTo>
                <a:lnTo>
                  <a:pt x="53578" y="125015"/>
                </a:lnTo>
                <a:lnTo>
                  <a:pt x="71438" y="142875"/>
                </a:lnTo>
                <a:lnTo>
                  <a:pt x="80367" y="160734"/>
                </a:lnTo>
                <a:lnTo>
                  <a:pt x="89297" y="178594"/>
                </a:lnTo>
                <a:lnTo>
                  <a:pt x="107157" y="196453"/>
                </a:lnTo>
                <a:lnTo>
                  <a:pt x="116086" y="205383"/>
                </a:lnTo>
                <a:lnTo>
                  <a:pt x="116086" y="223242"/>
                </a:lnTo>
                <a:lnTo>
                  <a:pt x="125016" y="232172"/>
                </a:lnTo>
                <a:lnTo>
                  <a:pt x="133946" y="232172"/>
                </a:lnTo>
                <a:lnTo>
                  <a:pt x="133946" y="241101"/>
                </a:lnTo>
                <a:lnTo>
                  <a:pt x="133946" y="241101"/>
                </a:lnTo>
                <a:lnTo>
                  <a:pt x="133946" y="241101"/>
                </a:lnTo>
                <a:lnTo>
                  <a:pt x="133946" y="241101"/>
                </a:lnTo>
                <a:lnTo>
                  <a:pt x="125016" y="232172"/>
                </a:lnTo>
                <a:lnTo>
                  <a:pt x="125016" y="223242"/>
                </a:lnTo>
                <a:lnTo>
                  <a:pt x="116086" y="214312"/>
                </a:lnTo>
                <a:lnTo>
                  <a:pt x="98227" y="196453"/>
                </a:lnTo>
                <a:lnTo>
                  <a:pt x="89297" y="187523"/>
                </a:lnTo>
                <a:lnTo>
                  <a:pt x="53578" y="151805"/>
                </a:lnTo>
                <a:lnTo>
                  <a:pt x="35719" y="133945"/>
                </a:lnTo>
                <a:lnTo>
                  <a:pt x="35719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830961" y="1714500"/>
            <a:ext cx="178595" cy="89298"/>
          </a:xfrm>
          <a:custGeom>
            <a:avLst/>
            <a:gdLst/>
            <a:ahLst/>
            <a:cxnLst/>
            <a:rect l="0" t="0" r="0" b="0"/>
            <a:pathLst>
              <a:path w="178595" h="89298">
                <a:moveTo>
                  <a:pt x="0" y="89297"/>
                </a:move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9" y="62508"/>
                </a:lnTo>
                <a:lnTo>
                  <a:pt x="53578" y="53578"/>
                </a:lnTo>
                <a:lnTo>
                  <a:pt x="71437" y="53578"/>
                </a:lnTo>
                <a:lnTo>
                  <a:pt x="89297" y="44648"/>
                </a:lnTo>
                <a:lnTo>
                  <a:pt x="107156" y="35719"/>
                </a:lnTo>
                <a:lnTo>
                  <a:pt x="125016" y="26789"/>
                </a:lnTo>
                <a:lnTo>
                  <a:pt x="142875" y="26789"/>
                </a:lnTo>
                <a:lnTo>
                  <a:pt x="160734" y="2678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0734" y="26789"/>
                </a:lnTo>
                <a:lnTo>
                  <a:pt x="151805" y="26789"/>
                </a:lnTo>
                <a:lnTo>
                  <a:pt x="142875" y="26789"/>
                </a:lnTo>
                <a:lnTo>
                  <a:pt x="125016" y="26789"/>
                </a:lnTo>
                <a:lnTo>
                  <a:pt x="107156" y="35719"/>
                </a:lnTo>
                <a:lnTo>
                  <a:pt x="89297" y="35719"/>
                </a:lnTo>
                <a:lnTo>
                  <a:pt x="71437" y="44648"/>
                </a:lnTo>
                <a:lnTo>
                  <a:pt x="62508" y="53578"/>
                </a:lnTo>
                <a:lnTo>
                  <a:pt x="44648" y="53578"/>
                </a:lnTo>
                <a:lnTo>
                  <a:pt x="26789" y="62508"/>
                </a:lnTo>
                <a:lnTo>
                  <a:pt x="17859" y="62508"/>
                </a:lnTo>
                <a:lnTo>
                  <a:pt x="893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62508"/>
                </a:lnTo>
                <a:lnTo>
                  <a:pt x="35719" y="53578"/>
                </a:lnTo>
                <a:lnTo>
                  <a:pt x="44648" y="53578"/>
                </a:lnTo>
                <a:lnTo>
                  <a:pt x="62508" y="44648"/>
                </a:lnTo>
                <a:lnTo>
                  <a:pt x="80367" y="35719"/>
                </a:lnTo>
                <a:lnTo>
                  <a:pt x="98227" y="26789"/>
                </a:lnTo>
                <a:lnTo>
                  <a:pt x="107156" y="26789"/>
                </a:lnTo>
                <a:lnTo>
                  <a:pt x="125016" y="17859"/>
                </a:lnTo>
                <a:lnTo>
                  <a:pt x="133945" y="17859"/>
                </a:lnTo>
                <a:lnTo>
                  <a:pt x="142875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6" y="17859"/>
                </a:lnTo>
                <a:lnTo>
                  <a:pt x="107156" y="17859"/>
                </a:lnTo>
                <a:lnTo>
                  <a:pt x="98227" y="17859"/>
                </a:lnTo>
                <a:lnTo>
                  <a:pt x="80367" y="26789"/>
                </a:lnTo>
                <a:lnTo>
                  <a:pt x="62508" y="26789"/>
                </a:lnTo>
                <a:lnTo>
                  <a:pt x="53578" y="35719"/>
                </a:lnTo>
                <a:lnTo>
                  <a:pt x="35719" y="35719"/>
                </a:lnTo>
                <a:lnTo>
                  <a:pt x="26789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955977" y="1937742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44648" y="893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29" y="107156"/>
                </a:lnTo>
                <a:lnTo>
                  <a:pt x="8929" y="98227"/>
                </a:lnTo>
                <a:lnTo>
                  <a:pt x="17859" y="89297"/>
                </a:lnTo>
                <a:lnTo>
                  <a:pt x="26789" y="71437"/>
                </a:lnTo>
                <a:lnTo>
                  <a:pt x="35718" y="62508"/>
                </a:lnTo>
                <a:lnTo>
                  <a:pt x="44648" y="44648"/>
                </a:lnTo>
                <a:lnTo>
                  <a:pt x="62507" y="35719"/>
                </a:lnTo>
                <a:lnTo>
                  <a:pt x="71437" y="17859"/>
                </a:lnTo>
                <a:lnTo>
                  <a:pt x="80367" y="8930"/>
                </a:lnTo>
                <a:lnTo>
                  <a:pt x="89296" y="0"/>
                </a:lnTo>
                <a:lnTo>
                  <a:pt x="89296" y="0"/>
                </a:lnTo>
                <a:lnTo>
                  <a:pt x="89296" y="8930"/>
                </a:lnTo>
                <a:lnTo>
                  <a:pt x="89296" y="17859"/>
                </a:lnTo>
                <a:lnTo>
                  <a:pt x="89296" y="26789"/>
                </a:lnTo>
                <a:lnTo>
                  <a:pt x="80367" y="44648"/>
                </a:lnTo>
                <a:lnTo>
                  <a:pt x="71437" y="53578"/>
                </a:lnTo>
                <a:lnTo>
                  <a:pt x="62507" y="71437"/>
                </a:lnTo>
                <a:lnTo>
                  <a:pt x="53578" y="98227"/>
                </a:lnTo>
                <a:lnTo>
                  <a:pt x="35718" y="116086"/>
                </a:lnTo>
                <a:lnTo>
                  <a:pt x="26789" y="125016"/>
                </a:lnTo>
                <a:lnTo>
                  <a:pt x="17859" y="133945"/>
                </a:lnTo>
                <a:lnTo>
                  <a:pt x="8929" y="142875"/>
                </a:lnTo>
                <a:lnTo>
                  <a:pt x="8929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8929" y="142875"/>
                </a:lnTo>
                <a:lnTo>
                  <a:pt x="8929" y="125016"/>
                </a:lnTo>
                <a:lnTo>
                  <a:pt x="17859" y="116086"/>
                </a:lnTo>
                <a:lnTo>
                  <a:pt x="26789" y="98227"/>
                </a:lnTo>
                <a:lnTo>
                  <a:pt x="35718" y="80367"/>
                </a:lnTo>
                <a:lnTo>
                  <a:pt x="53578" y="62508"/>
                </a:lnTo>
                <a:lnTo>
                  <a:pt x="62507" y="44648"/>
                </a:lnTo>
                <a:lnTo>
                  <a:pt x="80367" y="26789"/>
                </a:lnTo>
                <a:lnTo>
                  <a:pt x="89296" y="17859"/>
                </a:lnTo>
                <a:lnTo>
                  <a:pt x="98226" y="893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98226" y="17859"/>
                </a:lnTo>
                <a:lnTo>
                  <a:pt x="98226" y="26789"/>
                </a:lnTo>
                <a:lnTo>
                  <a:pt x="89296" y="44648"/>
                </a:lnTo>
                <a:lnTo>
                  <a:pt x="80367" y="62508"/>
                </a:lnTo>
                <a:lnTo>
                  <a:pt x="71437" y="80367"/>
                </a:lnTo>
                <a:lnTo>
                  <a:pt x="62507" y="98227"/>
                </a:lnTo>
                <a:lnTo>
                  <a:pt x="53578" y="116086"/>
                </a:lnTo>
                <a:lnTo>
                  <a:pt x="44648" y="125016"/>
                </a:lnTo>
                <a:lnTo>
                  <a:pt x="44648" y="142875"/>
                </a:lnTo>
                <a:lnTo>
                  <a:pt x="35718" y="151805"/>
                </a:lnTo>
                <a:lnTo>
                  <a:pt x="35718" y="160734"/>
                </a:lnTo>
                <a:lnTo>
                  <a:pt x="44648" y="160734"/>
                </a:lnTo>
                <a:lnTo>
                  <a:pt x="44648" y="169664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464969" y="4152304"/>
            <a:ext cx="71438" cy="678658"/>
          </a:xfrm>
          <a:custGeom>
            <a:avLst/>
            <a:gdLst/>
            <a:ahLst/>
            <a:cxnLst/>
            <a:rect l="0" t="0" r="0" b="0"/>
            <a:pathLst>
              <a:path w="71438" h="678658">
                <a:moveTo>
                  <a:pt x="35719" y="0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50032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1"/>
                </a:lnTo>
                <a:lnTo>
                  <a:pt x="0" y="285750"/>
                </a:lnTo>
                <a:lnTo>
                  <a:pt x="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8929" y="339328"/>
                </a:lnTo>
                <a:lnTo>
                  <a:pt x="8929" y="348258"/>
                </a:lnTo>
                <a:lnTo>
                  <a:pt x="8929" y="357188"/>
                </a:lnTo>
                <a:lnTo>
                  <a:pt x="8929" y="366117"/>
                </a:lnTo>
                <a:lnTo>
                  <a:pt x="8929" y="375047"/>
                </a:lnTo>
                <a:lnTo>
                  <a:pt x="8929" y="392907"/>
                </a:lnTo>
                <a:lnTo>
                  <a:pt x="8929" y="401836"/>
                </a:lnTo>
                <a:lnTo>
                  <a:pt x="8929" y="410766"/>
                </a:lnTo>
                <a:lnTo>
                  <a:pt x="8929" y="419696"/>
                </a:lnTo>
                <a:lnTo>
                  <a:pt x="17859" y="428625"/>
                </a:lnTo>
                <a:lnTo>
                  <a:pt x="17859" y="437555"/>
                </a:lnTo>
                <a:lnTo>
                  <a:pt x="17859" y="446485"/>
                </a:lnTo>
                <a:lnTo>
                  <a:pt x="17859" y="455414"/>
                </a:lnTo>
                <a:lnTo>
                  <a:pt x="17859" y="464344"/>
                </a:lnTo>
                <a:lnTo>
                  <a:pt x="26789" y="473274"/>
                </a:lnTo>
                <a:lnTo>
                  <a:pt x="26789" y="473274"/>
                </a:lnTo>
                <a:lnTo>
                  <a:pt x="26789" y="482203"/>
                </a:lnTo>
                <a:lnTo>
                  <a:pt x="26789" y="491133"/>
                </a:lnTo>
                <a:lnTo>
                  <a:pt x="26789" y="500063"/>
                </a:lnTo>
                <a:lnTo>
                  <a:pt x="26789" y="508992"/>
                </a:lnTo>
                <a:lnTo>
                  <a:pt x="35719" y="517922"/>
                </a:lnTo>
                <a:lnTo>
                  <a:pt x="35719" y="526852"/>
                </a:lnTo>
                <a:lnTo>
                  <a:pt x="35719" y="526852"/>
                </a:lnTo>
                <a:lnTo>
                  <a:pt x="35719" y="535782"/>
                </a:lnTo>
                <a:lnTo>
                  <a:pt x="35719" y="544711"/>
                </a:lnTo>
                <a:lnTo>
                  <a:pt x="35719" y="553641"/>
                </a:lnTo>
                <a:lnTo>
                  <a:pt x="35719" y="562571"/>
                </a:lnTo>
                <a:lnTo>
                  <a:pt x="35719" y="562571"/>
                </a:lnTo>
                <a:lnTo>
                  <a:pt x="44648" y="571500"/>
                </a:lnTo>
                <a:lnTo>
                  <a:pt x="44648" y="571500"/>
                </a:lnTo>
                <a:lnTo>
                  <a:pt x="44648" y="580430"/>
                </a:lnTo>
                <a:lnTo>
                  <a:pt x="44648" y="589360"/>
                </a:lnTo>
                <a:lnTo>
                  <a:pt x="44648" y="589360"/>
                </a:lnTo>
                <a:lnTo>
                  <a:pt x="44648" y="598289"/>
                </a:lnTo>
                <a:lnTo>
                  <a:pt x="44648" y="607219"/>
                </a:lnTo>
                <a:lnTo>
                  <a:pt x="44648" y="616149"/>
                </a:lnTo>
                <a:lnTo>
                  <a:pt x="53578" y="616149"/>
                </a:lnTo>
                <a:lnTo>
                  <a:pt x="53578" y="625078"/>
                </a:lnTo>
                <a:lnTo>
                  <a:pt x="53578" y="625078"/>
                </a:lnTo>
                <a:lnTo>
                  <a:pt x="53578" y="634008"/>
                </a:lnTo>
                <a:lnTo>
                  <a:pt x="53578" y="634008"/>
                </a:lnTo>
                <a:lnTo>
                  <a:pt x="53578" y="642938"/>
                </a:lnTo>
                <a:lnTo>
                  <a:pt x="53578" y="642938"/>
                </a:lnTo>
                <a:lnTo>
                  <a:pt x="62508" y="651867"/>
                </a:lnTo>
                <a:lnTo>
                  <a:pt x="62508" y="651867"/>
                </a:lnTo>
                <a:lnTo>
                  <a:pt x="62508" y="660797"/>
                </a:lnTo>
                <a:lnTo>
                  <a:pt x="71437" y="678657"/>
                </a:lnTo>
                <a:lnTo>
                  <a:pt x="71437" y="678657"/>
                </a:lnTo>
                <a:lnTo>
                  <a:pt x="71437" y="6786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500688" y="3795117"/>
            <a:ext cx="937618" cy="366118"/>
          </a:xfrm>
          <a:custGeom>
            <a:avLst/>
            <a:gdLst/>
            <a:ahLst/>
            <a:cxnLst/>
            <a:rect l="0" t="0" r="0" b="0"/>
            <a:pathLst>
              <a:path w="937618" h="366118">
                <a:moveTo>
                  <a:pt x="0" y="366117"/>
                </a:moveTo>
                <a:lnTo>
                  <a:pt x="0" y="366117"/>
                </a:lnTo>
                <a:lnTo>
                  <a:pt x="0" y="357187"/>
                </a:lnTo>
                <a:lnTo>
                  <a:pt x="0" y="357187"/>
                </a:lnTo>
                <a:lnTo>
                  <a:pt x="0" y="348258"/>
                </a:lnTo>
                <a:lnTo>
                  <a:pt x="0" y="34825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8929" y="330398"/>
                </a:lnTo>
                <a:lnTo>
                  <a:pt x="8929" y="321469"/>
                </a:lnTo>
                <a:lnTo>
                  <a:pt x="8929" y="312539"/>
                </a:lnTo>
                <a:lnTo>
                  <a:pt x="8929" y="303609"/>
                </a:lnTo>
                <a:lnTo>
                  <a:pt x="8929" y="294679"/>
                </a:lnTo>
                <a:lnTo>
                  <a:pt x="17859" y="285750"/>
                </a:lnTo>
                <a:lnTo>
                  <a:pt x="17859" y="276820"/>
                </a:lnTo>
                <a:lnTo>
                  <a:pt x="17859" y="267890"/>
                </a:lnTo>
                <a:lnTo>
                  <a:pt x="17859" y="258961"/>
                </a:lnTo>
                <a:lnTo>
                  <a:pt x="26789" y="250031"/>
                </a:lnTo>
                <a:lnTo>
                  <a:pt x="26789" y="241101"/>
                </a:lnTo>
                <a:lnTo>
                  <a:pt x="26789" y="232172"/>
                </a:lnTo>
                <a:lnTo>
                  <a:pt x="35718" y="223242"/>
                </a:lnTo>
                <a:lnTo>
                  <a:pt x="35718" y="205383"/>
                </a:lnTo>
                <a:lnTo>
                  <a:pt x="35718" y="196453"/>
                </a:lnTo>
                <a:lnTo>
                  <a:pt x="44648" y="187523"/>
                </a:lnTo>
                <a:lnTo>
                  <a:pt x="44648" y="178594"/>
                </a:lnTo>
                <a:lnTo>
                  <a:pt x="44648" y="160734"/>
                </a:lnTo>
                <a:lnTo>
                  <a:pt x="53578" y="151804"/>
                </a:lnTo>
                <a:lnTo>
                  <a:pt x="53578" y="142875"/>
                </a:lnTo>
                <a:lnTo>
                  <a:pt x="62507" y="133945"/>
                </a:lnTo>
                <a:lnTo>
                  <a:pt x="62507" y="125015"/>
                </a:lnTo>
                <a:lnTo>
                  <a:pt x="71437" y="116086"/>
                </a:lnTo>
                <a:lnTo>
                  <a:pt x="71437" y="107156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80367"/>
                </a:lnTo>
                <a:lnTo>
                  <a:pt x="89296" y="71437"/>
                </a:lnTo>
                <a:lnTo>
                  <a:pt x="89296" y="62508"/>
                </a:lnTo>
                <a:lnTo>
                  <a:pt x="89296" y="53578"/>
                </a:lnTo>
                <a:lnTo>
                  <a:pt x="98226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29"/>
                </a:lnTo>
                <a:lnTo>
                  <a:pt x="116085" y="8929"/>
                </a:lnTo>
                <a:lnTo>
                  <a:pt x="116085" y="8929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51804" y="8929"/>
                </a:lnTo>
                <a:lnTo>
                  <a:pt x="151804" y="8929"/>
                </a:lnTo>
                <a:lnTo>
                  <a:pt x="160734" y="892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78593" y="35719"/>
                </a:lnTo>
                <a:lnTo>
                  <a:pt x="178593" y="35719"/>
                </a:lnTo>
                <a:lnTo>
                  <a:pt x="178593" y="44648"/>
                </a:lnTo>
                <a:lnTo>
                  <a:pt x="187523" y="44648"/>
                </a:lnTo>
                <a:lnTo>
                  <a:pt x="187523" y="53578"/>
                </a:lnTo>
                <a:lnTo>
                  <a:pt x="187523" y="62508"/>
                </a:lnTo>
                <a:lnTo>
                  <a:pt x="187523" y="62508"/>
                </a:lnTo>
                <a:lnTo>
                  <a:pt x="196453" y="71437"/>
                </a:lnTo>
                <a:lnTo>
                  <a:pt x="196453" y="71437"/>
                </a:lnTo>
                <a:lnTo>
                  <a:pt x="196453" y="80367"/>
                </a:lnTo>
                <a:lnTo>
                  <a:pt x="196453" y="89297"/>
                </a:lnTo>
                <a:lnTo>
                  <a:pt x="205382" y="98226"/>
                </a:lnTo>
                <a:lnTo>
                  <a:pt x="205382" y="98226"/>
                </a:lnTo>
                <a:lnTo>
                  <a:pt x="205382" y="107156"/>
                </a:lnTo>
                <a:lnTo>
                  <a:pt x="205382" y="116086"/>
                </a:lnTo>
                <a:lnTo>
                  <a:pt x="205382" y="125015"/>
                </a:lnTo>
                <a:lnTo>
                  <a:pt x="214312" y="125015"/>
                </a:lnTo>
                <a:lnTo>
                  <a:pt x="214312" y="133945"/>
                </a:lnTo>
                <a:lnTo>
                  <a:pt x="214312" y="142875"/>
                </a:lnTo>
                <a:lnTo>
                  <a:pt x="214312" y="142875"/>
                </a:lnTo>
                <a:lnTo>
                  <a:pt x="214312" y="151804"/>
                </a:lnTo>
                <a:lnTo>
                  <a:pt x="214312" y="160734"/>
                </a:lnTo>
                <a:lnTo>
                  <a:pt x="214312" y="169664"/>
                </a:lnTo>
                <a:lnTo>
                  <a:pt x="223242" y="169664"/>
                </a:lnTo>
                <a:lnTo>
                  <a:pt x="223242" y="178594"/>
                </a:lnTo>
                <a:lnTo>
                  <a:pt x="223242" y="18752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23242" y="205383"/>
                </a:lnTo>
                <a:lnTo>
                  <a:pt x="232171" y="214312"/>
                </a:lnTo>
                <a:lnTo>
                  <a:pt x="232171" y="214312"/>
                </a:lnTo>
                <a:lnTo>
                  <a:pt x="232171" y="223242"/>
                </a:lnTo>
                <a:lnTo>
                  <a:pt x="232171" y="223242"/>
                </a:lnTo>
                <a:lnTo>
                  <a:pt x="241101" y="232172"/>
                </a:lnTo>
                <a:lnTo>
                  <a:pt x="241101" y="232172"/>
                </a:lnTo>
                <a:lnTo>
                  <a:pt x="241101" y="241101"/>
                </a:lnTo>
                <a:lnTo>
                  <a:pt x="241101" y="250031"/>
                </a:lnTo>
                <a:lnTo>
                  <a:pt x="241101" y="250031"/>
                </a:lnTo>
                <a:lnTo>
                  <a:pt x="250031" y="250031"/>
                </a:lnTo>
                <a:lnTo>
                  <a:pt x="250031" y="258961"/>
                </a:lnTo>
                <a:lnTo>
                  <a:pt x="250031" y="258961"/>
                </a:lnTo>
                <a:lnTo>
                  <a:pt x="250031" y="267890"/>
                </a:lnTo>
                <a:lnTo>
                  <a:pt x="250031" y="267890"/>
                </a:lnTo>
                <a:lnTo>
                  <a:pt x="258960" y="267890"/>
                </a:lnTo>
                <a:lnTo>
                  <a:pt x="258960" y="267890"/>
                </a:lnTo>
                <a:lnTo>
                  <a:pt x="258960" y="276820"/>
                </a:lnTo>
                <a:lnTo>
                  <a:pt x="258960" y="276820"/>
                </a:lnTo>
                <a:lnTo>
                  <a:pt x="267890" y="276820"/>
                </a:lnTo>
                <a:lnTo>
                  <a:pt x="267890" y="276820"/>
                </a:lnTo>
                <a:lnTo>
                  <a:pt x="267890" y="276820"/>
                </a:lnTo>
                <a:lnTo>
                  <a:pt x="267890" y="276820"/>
                </a:lnTo>
                <a:lnTo>
                  <a:pt x="276820" y="276820"/>
                </a:lnTo>
                <a:lnTo>
                  <a:pt x="276820" y="276820"/>
                </a:lnTo>
                <a:lnTo>
                  <a:pt x="276820" y="276820"/>
                </a:lnTo>
                <a:lnTo>
                  <a:pt x="285750" y="276820"/>
                </a:lnTo>
                <a:lnTo>
                  <a:pt x="285750" y="276820"/>
                </a:lnTo>
                <a:lnTo>
                  <a:pt x="294679" y="276820"/>
                </a:lnTo>
                <a:lnTo>
                  <a:pt x="294679" y="276820"/>
                </a:lnTo>
                <a:lnTo>
                  <a:pt x="303609" y="276820"/>
                </a:lnTo>
                <a:lnTo>
                  <a:pt x="303609" y="267890"/>
                </a:lnTo>
                <a:lnTo>
                  <a:pt x="312539" y="267890"/>
                </a:lnTo>
                <a:lnTo>
                  <a:pt x="312539" y="267890"/>
                </a:lnTo>
                <a:lnTo>
                  <a:pt x="321468" y="267890"/>
                </a:lnTo>
                <a:lnTo>
                  <a:pt x="321468" y="267890"/>
                </a:lnTo>
                <a:lnTo>
                  <a:pt x="330398" y="267890"/>
                </a:lnTo>
                <a:lnTo>
                  <a:pt x="339328" y="267890"/>
                </a:lnTo>
                <a:lnTo>
                  <a:pt x="339328" y="267890"/>
                </a:lnTo>
                <a:lnTo>
                  <a:pt x="348257" y="267890"/>
                </a:lnTo>
                <a:lnTo>
                  <a:pt x="357187" y="267890"/>
                </a:lnTo>
                <a:lnTo>
                  <a:pt x="357187" y="267890"/>
                </a:lnTo>
                <a:lnTo>
                  <a:pt x="366117" y="267890"/>
                </a:lnTo>
                <a:lnTo>
                  <a:pt x="375046" y="267890"/>
                </a:lnTo>
                <a:lnTo>
                  <a:pt x="383976" y="267890"/>
                </a:lnTo>
                <a:lnTo>
                  <a:pt x="383976" y="267890"/>
                </a:lnTo>
                <a:lnTo>
                  <a:pt x="392906" y="267890"/>
                </a:lnTo>
                <a:lnTo>
                  <a:pt x="401835" y="267890"/>
                </a:lnTo>
                <a:lnTo>
                  <a:pt x="410765" y="267890"/>
                </a:lnTo>
                <a:lnTo>
                  <a:pt x="419695" y="267890"/>
                </a:lnTo>
                <a:lnTo>
                  <a:pt x="419695" y="267890"/>
                </a:lnTo>
                <a:lnTo>
                  <a:pt x="428625" y="267890"/>
                </a:lnTo>
                <a:lnTo>
                  <a:pt x="437554" y="267890"/>
                </a:lnTo>
                <a:lnTo>
                  <a:pt x="446484" y="267890"/>
                </a:lnTo>
                <a:lnTo>
                  <a:pt x="446484" y="267890"/>
                </a:lnTo>
                <a:lnTo>
                  <a:pt x="455414" y="267890"/>
                </a:lnTo>
                <a:lnTo>
                  <a:pt x="464343" y="267890"/>
                </a:lnTo>
                <a:lnTo>
                  <a:pt x="473273" y="267890"/>
                </a:lnTo>
                <a:lnTo>
                  <a:pt x="473273" y="276820"/>
                </a:lnTo>
                <a:lnTo>
                  <a:pt x="482203" y="276820"/>
                </a:lnTo>
                <a:lnTo>
                  <a:pt x="482203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500062" y="276820"/>
                </a:lnTo>
                <a:lnTo>
                  <a:pt x="508992" y="276820"/>
                </a:lnTo>
                <a:lnTo>
                  <a:pt x="508992" y="276820"/>
                </a:lnTo>
                <a:lnTo>
                  <a:pt x="517921" y="276820"/>
                </a:lnTo>
                <a:lnTo>
                  <a:pt x="517921" y="276820"/>
                </a:lnTo>
                <a:lnTo>
                  <a:pt x="526851" y="276820"/>
                </a:lnTo>
                <a:lnTo>
                  <a:pt x="526851" y="276820"/>
                </a:lnTo>
                <a:lnTo>
                  <a:pt x="535781" y="276820"/>
                </a:lnTo>
                <a:lnTo>
                  <a:pt x="535781" y="276820"/>
                </a:lnTo>
                <a:lnTo>
                  <a:pt x="544710" y="276820"/>
                </a:lnTo>
                <a:lnTo>
                  <a:pt x="544710" y="276820"/>
                </a:lnTo>
                <a:lnTo>
                  <a:pt x="544710" y="285750"/>
                </a:lnTo>
                <a:lnTo>
                  <a:pt x="553640" y="285750"/>
                </a:lnTo>
                <a:lnTo>
                  <a:pt x="553640" y="285750"/>
                </a:lnTo>
                <a:lnTo>
                  <a:pt x="562570" y="285750"/>
                </a:lnTo>
                <a:lnTo>
                  <a:pt x="562570" y="285750"/>
                </a:lnTo>
                <a:lnTo>
                  <a:pt x="571500" y="285750"/>
                </a:lnTo>
                <a:lnTo>
                  <a:pt x="571500" y="285750"/>
                </a:lnTo>
                <a:lnTo>
                  <a:pt x="580429" y="285750"/>
                </a:lnTo>
                <a:lnTo>
                  <a:pt x="580429" y="285750"/>
                </a:lnTo>
                <a:lnTo>
                  <a:pt x="580429" y="285750"/>
                </a:lnTo>
                <a:lnTo>
                  <a:pt x="589359" y="285750"/>
                </a:lnTo>
                <a:lnTo>
                  <a:pt x="589359" y="285750"/>
                </a:lnTo>
                <a:lnTo>
                  <a:pt x="598289" y="285750"/>
                </a:lnTo>
                <a:lnTo>
                  <a:pt x="598289" y="285750"/>
                </a:lnTo>
                <a:lnTo>
                  <a:pt x="598289" y="294679"/>
                </a:lnTo>
                <a:lnTo>
                  <a:pt x="607218" y="285750"/>
                </a:lnTo>
                <a:lnTo>
                  <a:pt x="607218" y="285750"/>
                </a:lnTo>
                <a:lnTo>
                  <a:pt x="616148" y="285750"/>
                </a:lnTo>
                <a:lnTo>
                  <a:pt x="616148" y="285750"/>
                </a:lnTo>
                <a:lnTo>
                  <a:pt x="625078" y="285750"/>
                </a:lnTo>
                <a:lnTo>
                  <a:pt x="625078" y="285750"/>
                </a:lnTo>
                <a:lnTo>
                  <a:pt x="634007" y="285750"/>
                </a:lnTo>
                <a:lnTo>
                  <a:pt x="634007" y="285750"/>
                </a:lnTo>
                <a:lnTo>
                  <a:pt x="634007" y="276820"/>
                </a:lnTo>
                <a:lnTo>
                  <a:pt x="642937" y="276820"/>
                </a:lnTo>
                <a:lnTo>
                  <a:pt x="642937" y="276820"/>
                </a:lnTo>
                <a:lnTo>
                  <a:pt x="642937" y="276820"/>
                </a:lnTo>
                <a:lnTo>
                  <a:pt x="651867" y="267890"/>
                </a:lnTo>
                <a:lnTo>
                  <a:pt x="651867" y="267890"/>
                </a:lnTo>
                <a:lnTo>
                  <a:pt x="651867" y="267890"/>
                </a:lnTo>
                <a:lnTo>
                  <a:pt x="660796" y="258961"/>
                </a:lnTo>
                <a:lnTo>
                  <a:pt x="660796" y="258961"/>
                </a:lnTo>
                <a:lnTo>
                  <a:pt x="660796" y="250031"/>
                </a:lnTo>
                <a:lnTo>
                  <a:pt x="660796" y="250031"/>
                </a:lnTo>
                <a:lnTo>
                  <a:pt x="669726" y="241101"/>
                </a:lnTo>
                <a:lnTo>
                  <a:pt x="669726" y="232172"/>
                </a:lnTo>
                <a:lnTo>
                  <a:pt x="669726" y="232172"/>
                </a:lnTo>
                <a:lnTo>
                  <a:pt x="669726" y="223242"/>
                </a:lnTo>
                <a:lnTo>
                  <a:pt x="678656" y="223242"/>
                </a:lnTo>
                <a:lnTo>
                  <a:pt x="678656" y="214312"/>
                </a:lnTo>
                <a:lnTo>
                  <a:pt x="678656" y="205383"/>
                </a:lnTo>
                <a:lnTo>
                  <a:pt x="678656" y="205383"/>
                </a:lnTo>
                <a:lnTo>
                  <a:pt x="687585" y="196453"/>
                </a:lnTo>
                <a:lnTo>
                  <a:pt x="687585" y="196453"/>
                </a:lnTo>
                <a:lnTo>
                  <a:pt x="687585" y="187523"/>
                </a:lnTo>
                <a:lnTo>
                  <a:pt x="696515" y="178594"/>
                </a:lnTo>
                <a:lnTo>
                  <a:pt x="696515" y="169664"/>
                </a:lnTo>
                <a:lnTo>
                  <a:pt x="705445" y="169664"/>
                </a:lnTo>
                <a:lnTo>
                  <a:pt x="705445" y="160734"/>
                </a:lnTo>
                <a:lnTo>
                  <a:pt x="705445" y="160734"/>
                </a:lnTo>
                <a:lnTo>
                  <a:pt x="714375" y="151804"/>
                </a:lnTo>
                <a:lnTo>
                  <a:pt x="714375" y="142875"/>
                </a:lnTo>
                <a:lnTo>
                  <a:pt x="714375" y="142875"/>
                </a:lnTo>
                <a:lnTo>
                  <a:pt x="723304" y="133945"/>
                </a:lnTo>
                <a:lnTo>
                  <a:pt x="723304" y="133945"/>
                </a:lnTo>
                <a:lnTo>
                  <a:pt x="723304" y="125015"/>
                </a:lnTo>
                <a:lnTo>
                  <a:pt x="732234" y="125015"/>
                </a:lnTo>
                <a:lnTo>
                  <a:pt x="732234" y="116086"/>
                </a:lnTo>
                <a:lnTo>
                  <a:pt x="741164" y="116086"/>
                </a:lnTo>
                <a:lnTo>
                  <a:pt x="741164" y="107156"/>
                </a:lnTo>
                <a:lnTo>
                  <a:pt x="741164" y="98226"/>
                </a:lnTo>
                <a:lnTo>
                  <a:pt x="750093" y="98226"/>
                </a:lnTo>
                <a:lnTo>
                  <a:pt x="750093" y="89297"/>
                </a:lnTo>
                <a:lnTo>
                  <a:pt x="750093" y="89297"/>
                </a:lnTo>
                <a:lnTo>
                  <a:pt x="759023" y="89297"/>
                </a:lnTo>
                <a:lnTo>
                  <a:pt x="759023" y="80367"/>
                </a:lnTo>
                <a:lnTo>
                  <a:pt x="767953" y="80367"/>
                </a:lnTo>
                <a:lnTo>
                  <a:pt x="767953" y="71437"/>
                </a:lnTo>
                <a:lnTo>
                  <a:pt x="767953" y="71437"/>
                </a:lnTo>
                <a:lnTo>
                  <a:pt x="776882" y="71437"/>
                </a:lnTo>
                <a:lnTo>
                  <a:pt x="776882" y="71437"/>
                </a:lnTo>
                <a:lnTo>
                  <a:pt x="776882" y="62508"/>
                </a:lnTo>
                <a:lnTo>
                  <a:pt x="785812" y="62508"/>
                </a:lnTo>
                <a:lnTo>
                  <a:pt x="785812" y="62508"/>
                </a:lnTo>
                <a:lnTo>
                  <a:pt x="794742" y="62508"/>
                </a:lnTo>
                <a:lnTo>
                  <a:pt x="794742" y="62508"/>
                </a:lnTo>
                <a:lnTo>
                  <a:pt x="794742" y="62508"/>
                </a:lnTo>
                <a:lnTo>
                  <a:pt x="803671" y="62508"/>
                </a:lnTo>
                <a:lnTo>
                  <a:pt x="803671" y="71437"/>
                </a:lnTo>
                <a:lnTo>
                  <a:pt x="812601" y="71437"/>
                </a:lnTo>
                <a:lnTo>
                  <a:pt x="812601" y="71437"/>
                </a:lnTo>
                <a:lnTo>
                  <a:pt x="821531" y="71437"/>
                </a:lnTo>
                <a:lnTo>
                  <a:pt x="821531" y="80367"/>
                </a:lnTo>
                <a:lnTo>
                  <a:pt x="830460" y="80367"/>
                </a:lnTo>
                <a:lnTo>
                  <a:pt x="830460" y="80367"/>
                </a:lnTo>
                <a:lnTo>
                  <a:pt x="830460" y="89297"/>
                </a:lnTo>
                <a:lnTo>
                  <a:pt x="839390" y="89297"/>
                </a:lnTo>
                <a:lnTo>
                  <a:pt x="839390" y="89297"/>
                </a:lnTo>
                <a:lnTo>
                  <a:pt x="848320" y="98226"/>
                </a:lnTo>
                <a:lnTo>
                  <a:pt x="848320" y="107156"/>
                </a:lnTo>
                <a:lnTo>
                  <a:pt x="857250" y="107156"/>
                </a:lnTo>
                <a:lnTo>
                  <a:pt x="857250" y="116086"/>
                </a:lnTo>
                <a:lnTo>
                  <a:pt x="857250" y="116086"/>
                </a:lnTo>
                <a:lnTo>
                  <a:pt x="866179" y="125015"/>
                </a:lnTo>
                <a:lnTo>
                  <a:pt x="866179" y="125015"/>
                </a:lnTo>
                <a:lnTo>
                  <a:pt x="866179" y="133945"/>
                </a:lnTo>
                <a:lnTo>
                  <a:pt x="866179" y="133945"/>
                </a:lnTo>
                <a:lnTo>
                  <a:pt x="875109" y="142875"/>
                </a:lnTo>
                <a:lnTo>
                  <a:pt x="875109" y="142875"/>
                </a:lnTo>
                <a:lnTo>
                  <a:pt x="875109" y="151804"/>
                </a:lnTo>
                <a:lnTo>
                  <a:pt x="875109" y="160734"/>
                </a:lnTo>
                <a:lnTo>
                  <a:pt x="884039" y="160734"/>
                </a:lnTo>
                <a:lnTo>
                  <a:pt x="884039" y="169664"/>
                </a:lnTo>
                <a:lnTo>
                  <a:pt x="884039" y="178594"/>
                </a:lnTo>
                <a:lnTo>
                  <a:pt x="884039" y="178594"/>
                </a:lnTo>
                <a:lnTo>
                  <a:pt x="892968" y="187523"/>
                </a:lnTo>
                <a:lnTo>
                  <a:pt x="892968" y="196453"/>
                </a:lnTo>
                <a:lnTo>
                  <a:pt x="892968" y="196453"/>
                </a:lnTo>
                <a:lnTo>
                  <a:pt x="892968" y="205383"/>
                </a:lnTo>
                <a:lnTo>
                  <a:pt x="901898" y="214312"/>
                </a:lnTo>
                <a:lnTo>
                  <a:pt x="901898" y="223242"/>
                </a:lnTo>
                <a:lnTo>
                  <a:pt x="901898" y="223242"/>
                </a:lnTo>
                <a:lnTo>
                  <a:pt x="901898" y="232172"/>
                </a:lnTo>
                <a:lnTo>
                  <a:pt x="901898" y="241101"/>
                </a:lnTo>
                <a:lnTo>
                  <a:pt x="910828" y="250031"/>
                </a:lnTo>
                <a:lnTo>
                  <a:pt x="910828" y="250031"/>
                </a:lnTo>
                <a:lnTo>
                  <a:pt x="910828" y="258961"/>
                </a:lnTo>
                <a:lnTo>
                  <a:pt x="910828" y="267890"/>
                </a:lnTo>
                <a:lnTo>
                  <a:pt x="919757" y="267890"/>
                </a:lnTo>
                <a:lnTo>
                  <a:pt x="919757" y="276820"/>
                </a:lnTo>
                <a:lnTo>
                  <a:pt x="919757" y="285750"/>
                </a:lnTo>
                <a:lnTo>
                  <a:pt x="919757" y="285750"/>
                </a:lnTo>
                <a:lnTo>
                  <a:pt x="919757" y="294679"/>
                </a:lnTo>
                <a:lnTo>
                  <a:pt x="919757" y="303609"/>
                </a:lnTo>
                <a:lnTo>
                  <a:pt x="928687" y="303609"/>
                </a:lnTo>
                <a:lnTo>
                  <a:pt x="928687" y="312539"/>
                </a:lnTo>
                <a:lnTo>
                  <a:pt x="928687" y="312539"/>
                </a:lnTo>
                <a:lnTo>
                  <a:pt x="928687" y="321469"/>
                </a:lnTo>
                <a:lnTo>
                  <a:pt x="928687" y="321469"/>
                </a:lnTo>
                <a:lnTo>
                  <a:pt x="928687" y="321469"/>
                </a:lnTo>
                <a:lnTo>
                  <a:pt x="928687" y="330398"/>
                </a:lnTo>
                <a:lnTo>
                  <a:pt x="928687" y="330398"/>
                </a:lnTo>
                <a:lnTo>
                  <a:pt x="928687" y="330398"/>
                </a:lnTo>
                <a:lnTo>
                  <a:pt x="928687" y="330398"/>
                </a:lnTo>
                <a:lnTo>
                  <a:pt x="928687" y="339328"/>
                </a:lnTo>
                <a:lnTo>
                  <a:pt x="928687" y="339328"/>
                </a:lnTo>
                <a:lnTo>
                  <a:pt x="928687" y="339328"/>
                </a:lnTo>
                <a:lnTo>
                  <a:pt x="928687" y="339328"/>
                </a:lnTo>
                <a:lnTo>
                  <a:pt x="928687" y="339328"/>
                </a:lnTo>
                <a:lnTo>
                  <a:pt x="928687" y="339328"/>
                </a:lnTo>
                <a:lnTo>
                  <a:pt x="928687" y="339328"/>
                </a:lnTo>
                <a:lnTo>
                  <a:pt x="92868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9328"/>
                </a:lnTo>
                <a:lnTo>
                  <a:pt x="937617" y="330398"/>
                </a:lnTo>
                <a:lnTo>
                  <a:pt x="937617" y="330398"/>
                </a:lnTo>
                <a:lnTo>
                  <a:pt x="937617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438305" y="4036218"/>
            <a:ext cx="634009" cy="901900"/>
          </a:xfrm>
          <a:custGeom>
            <a:avLst/>
            <a:gdLst/>
            <a:ahLst/>
            <a:cxnLst/>
            <a:rect l="0" t="0" r="0" b="0"/>
            <a:pathLst>
              <a:path w="634009" h="901900">
                <a:moveTo>
                  <a:pt x="0" y="53578"/>
                </a:moveTo>
                <a:lnTo>
                  <a:pt x="0" y="53578"/>
                </a:lnTo>
                <a:lnTo>
                  <a:pt x="8929" y="53578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44648" y="35719"/>
                </a:lnTo>
                <a:lnTo>
                  <a:pt x="4464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9297" y="1786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5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4" y="893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3" y="0"/>
                </a:lnTo>
                <a:lnTo>
                  <a:pt x="187523" y="0"/>
                </a:lnTo>
                <a:lnTo>
                  <a:pt x="196453" y="0"/>
                </a:lnTo>
                <a:lnTo>
                  <a:pt x="205383" y="8930"/>
                </a:lnTo>
                <a:lnTo>
                  <a:pt x="205383" y="8930"/>
                </a:lnTo>
                <a:lnTo>
                  <a:pt x="214312" y="8930"/>
                </a:lnTo>
                <a:lnTo>
                  <a:pt x="223242" y="8930"/>
                </a:lnTo>
                <a:lnTo>
                  <a:pt x="232172" y="8930"/>
                </a:lnTo>
                <a:lnTo>
                  <a:pt x="241101" y="8930"/>
                </a:lnTo>
                <a:lnTo>
                  <a:pt x="241101" y="8930"/>
                </a:lnTo>
                <a:lnTo>
                  <a:pt x="250031" y="8930"/>
                </a:lnTo>
                <a:lnTo>
                  <a:pt x="258961" y="8930"/>
                </a:lnTo>
                <a:lnTo>
                  <a:pt x="267890" y="17860"/>
                </a:lnTo>
                <a:lnTo>
                  <a:pt x="276820" y="17860"/>
                </a:lnTo>
                <a:lnTo>
                  <a:pt x="285750" y="17860"/>
                </a:lnTo>
                <a:lnTo>
                  <a:pt x="294679" y="17860"/>
                </a:lnTo>
                <a:lnTo>
                  <a:pt x="303609" y="26789"/>
                </a:lnTo>
                <a:lnTo>
                  <a:pt x="312539" y="26789"/>
                </a:lnTo>
                <a:lnTo>
                  <a:pt x="321468" y="26789"/>
                </a:lnTo>
                <a:lnTo>
                  <a:pt x="330398" y="35719"/>
                </a:lnTo>
                <a:lnTo>
                  <a:pt x="339328" y="35719"/>
                </a:lnTo>
                <a:lnTo>
                  <a:pt x="348258" y="35719"/>
                </a:lnTo>
                <a:lnTo>
                  <a:pt x="348258" y="35719"/>
                </a:lnTo>
                <a:lnTo>
                  <a:pt x="357187" y="44649"/>
                </a:lnTo>
                <a:lnTo>
                  <a:pt x="366117" y="44649"/>
                </a:lnTo>
                <a:lnTo>
                  <a:pt x="375047" y="53578"/>
                </a:lnTo>
                <a:lnTo>
                  <a:pt x="383976" y="53578"/>
                </a:lnTo>
                <a:lnTo>
                  <a:pt x="392906" y="62508"/>
                </a:lnTo>
                <a:lnTo>
                  <a:pt x="401836" y="62508"/>
                </a:lnTo>
                <a:lnTo>
                  <a:pt x="410765" y="71438"/>
                </a:lnTo>
                <a:lnTo>
                  <a:pt x="419695" y="71438"/>
                </a:lnTo>
                <a:lnTo>
                  <a:pt x="428625" y="71438"/>
                </a:lnTo>
                <a:lnTo>
                  <a:pt x="437554" y="80368"/>
                </a:lnTo>
                <a:lnTo>
                  <a:pt x="446484" y="80368"/>
                </a:lnTo>
                <a:lnTo>
                  <a:pt x="455414" y="89297"/>
                </a:lnTo>
                <a:lnTo>
                  <a:pt x="455414" y="89297"/>
                </a:lnTo>
                <a:lnTo>
                  <a:pt x="464343" y="98227"/>
                </a:lnTo>
                <a:lnTo>
                  <a:pt x="473273" y="98227"/>
                </a:lnTo>
                <a:lnTo>
                  <a:pt x="473273" y="107157"/>
                </a:lnTo>
                <a:lnTo>
                  <a:pt x="482203" y="116086"/>
                </a:lnTo>
                <a:lnTo>
                  <a:pt x="491133" y="116086"/>
                </a:lnTo>
                <a:lnTo>
                  <a:pt x="500062" y="125016"/>
                </a:lnTo>
                <a:lnTo>
                  <a:pt x="500062" y="125016"/>
                </a:lnTo>
                <a:lnTo>
                  <a:pt x="508992" y="133946"/>
                </a:lnTo>
                <a:lnTo>
                  <a:pt x="517922" y="142875"/>
                </a:lnTo>
                <a:lnTo>
                  <a:pt x="517922" y="142875"/>
                </a:lnTo>
                <a:lnTo>
                  <a:pt x="526851" y="151805"/>
                </a:lnTo>
                <a:lnTo>
                  <a:pt x="526851" y="160735"/>
                </a:lnTo>
                <a:lnTo>
                  <a:pt x="535781" y="160735"/>
                </a:lnTo>
                <a:lnTo>
                  <a:pt x="535781" y="169664"/>
                </a:lnTo>
                <a:lnTo>
                  <a:pt x="544711" y="178594"/>
                </a:lnTo>
                <a:lnTo>
                  <a:pt x="544711" y="187524"/>
                </a:lnTo>
                <a:lnTo>
                  <a:pt x="553640" y="196453"/>
                </a:lnTo>
                <a:lnTo>
                  <a:pt x="553640" y="196453"/>
                </a:lnTo>
                <a:lnTo>
                  <a:pt x="562570" y="205383"/>
                </a:lnTo>
                <a:lnTo>
                  <a:pt x="562570" y="214313"/>
                </a:lnTo>
                <a:lnTo>
                  <a:pt x="562570" y="223243"/>
                </a:lnTo>
                <a:lnTo>
                  <a:pt x="571500" y="223243"/>
                </a:lnTo>
                <a:lnTo>
                  <a:pt x="571500" y="232172"/>
                </a:lnTo>
                <a:lnTo>
                  <a:pt x="580429" y="241102"/>
                </a:lnTo>
                <a:lnTo>
                  <a:pt x="580429" y="250032"/>
                </a:lnTo>
                <a:lnTo>
                  <a:pt x="580429" y="250032"/>
                </a:lnTo>
                <a:lnTo>
                  <a:pt x="589359" y="258961"/>
                </a:lnTo>
                <a:lnTo>
                  <a:pt x="589359" y="267891"/>
                </a:lnTo>
                <a:lnTo>
                  <a:pt x="589359" y="276821"/>
                </a:lnTo>
                <a:lnTo>
                  <a:pt x="598289" y="285750"/>
                </a:lnTo>
                <a:lnTo>
                  <a:pt x="598289" y="294680"/>
                </a:lnTo>
                <a:lnTo>
                  <a:pt x="598289" y="303610"/>
                </a:lnTo>
                <a:lnTo>
                  <a:pt x="607218" y="312539"/>
                </a:lnTo>
                <a:lnTo>
                  <a:pt x="607218" y="321469"/>
                </a:lnTo>
                <a:lnTo>
                  <a:pt x="607218" y="330399"/>
                </a:lnTo>
                <a:lnTo>
                  <a:pt x="607218" y="330399"/>
                </a:lnTo>
                <a:lnTo>
                  <a:pt x="607218" y="339328"/>
                </a:lnTo>
                <a:lnTo>
                  <a:pt x="616148" y="348258"/>
                </a:lnTo>
                <a:lnTo>
                  <a:pt x="616148" y="357188"/>
                </a:lnTo>
                <a:lnTo>
                  <a:pt x="616148" y="366118"/>
                </a:lnTo>
                <a:lnTo>
                  <a:pt x="616148" y="375047"/>
                </a:lnTo>
                <a:lnTo>
                  <a:pt x="616148" y="383977"/>
                </a:lnTo>
                <a:lnTo>
                  <a:pt x="616148" y="383977"/>
                </a:lnTo>
                <a:lnTo>
                  <a:pt x="625078" y="392907"/>
                </a:lnTo>
                <a:lnTo>
                  <a:pt x="625078" y="401836"/>
                </a:lnTo>
                <a:lnTo>
                  <a:pt x="625078" y="410766"/>
                </a:lnTo>
                <a:lnTo>
                  <a:pt x="625078" y="419696"/>
                </a:lnTo>
                <a:lnTo>
                  <a:pt x="625078" y="428625"/>
                </a:lnTo>
                <a:lnTo>
                  <a:pt x="625078" y="437555"/>
                </a:lnTo>
                <a:lnTo>
                  <a:pt x="625078" y="446485"/>
                </a:lnTo>
                <a:lnTo>
                  <a:pt x="625078" y="455414"/>
                </a:lnTo>
                <a:lnTo>
                  <a:pt x="625078" y="464344"/>
                </a:lnTo>
                <a:lnTo>
                  <a:pt x="625078" y="473274"/>
                </a:lnTo>
                <a:lnTo>
                  <a:pt x="634008" y="482203"/>
                </a:lnTo>
                <a:lnTo>
                  <a:pt x="634008" y="491133"/>
                </a:lnTo>
                <a:lnTo>
                  <a:pt x="634008" y="500063"/>
                </a:lnTo>
                <a:lnTo>
                  <a:pt x="634008" y="508993"/>
                </a:lnTo>
                <a:lnTo>
                  <a:pt x="634008" y="517922"/>
                </a:lnTo>
                <a:lnTo>
                  <a:pt x="634008" y="517922"/>
                </a:lnTo>
                <a:lnTo>
                  <a:pt x="634008" y="526852"/>
                </a:lnTo>
                <a:lnTo>
                  <a:pt x="634008" y="535782"/>
                </a:lnTo>
                <a:lnTo>
                  <a:pt x="634008" y="544711"/>
                </a:lnTo>
                <a:lnTo>
                  <a:pt x="634008" y="553641"/>
                </a:lnTo>
                <a:lnTo>
                  <a:pt x="634008" y="553641"/>
                </a:lnTo>
                <a:lnTo>
                  <a:pt x="634008" y="562571"/>
                </a:lnTo>
                <a:lnTo>
                  <a:pt x="634008" y="571500"/>
                </a:lnTo>
                <a:lnTo>
                  <a:pt x="634008" y="580430"/>
                </a:lnTo>
                <a:lnTo>
                  <a:pt x="634008" y="580430"/>
                </a:lnTo>
                <a:lnTo>
                  <a:pt x="634008" y="589360"/>
                </a:lnTo>
                <a:lnTo>
                  <a:pt x="634008" y="598289"/>
                </a:lnTo>
                <a:lnTo>
                  <a:pt x="634008" y="607219"/>
                </a:lnTo>
                <a:lnTo>
                  <a:pt x="634008" y="616149"/>
                </a:lnTo>
                <a:lnTo>
                  <a:pt x="634008" y="625078"/>
                </a:lnTo>
                <a:lnTo>
                  <a:pt x="634008" y="625078"/>
                </a:lnTo>
                <a:lnTo>
                  <a:pt x="634008" y="634008"/>
                </a:lnTo>
                <a:lnTo>
                  <a:pt x="634008" y="642938"/>
                </a:lnTo>
                <a:lnTo>
                  <a:pt x="634008" y="651868"/>
                </a:lnTo>
                <a:lnTo>
                  <a:pt x="634008" y="660797"/>
                </a:lnTo>
                <a:lnTo>
                  <a:pt x="634008" y="660797"/>
                </a:lnTo>
                <a:lnTo>
                  <a:pt x="634008" y="669727"/>
                </a:lnTo>
                <a:lnTo>
                  <a:pt x="634008" y="678657"/>
                </a:lnTo>
                <a:lnTo>
                  <a:pt x="634008" y="687586"/>
                </a:lnTo>
                <a:lnTo>
                  <a:pt x="634008" y="696516"/>
                </a:lnTo>
                <a:lnTo>
                  <a:pt x="634008" y="705446"/>
                </a:lnTo>
                <a:lnTo>
                  <a:pt x="625078" y="705446"/>
                </a:lnTo>
                <a:lnTo>
                  <a:pt x="625078" y="714375"/>
                </a:lnTo>
                <a:lnTo>
                  <a:pt x="625078" y="723305"/>
                </a:lnTo>
                <a:lnTo>
                  <a:pt x="625078" y="732235"/>
                </a:lnTo>
                <a:lnTo>
                  <a:pt x="625078" y="732235"/>
                </a:lnTo>
                <a:lnTo>
                  <a:pt x="625078" y="741164"/>
                </a:lnTo>
                <a:lnTo>
                  <a:pt x="625078" y="741164"/>
                </a:lnTo>
                <a:lnTo>
                  <a:pt x="625078" y="750094"/>
                </a:lnTo>
                <a:lnTo>
                  <a:pt x="625078" y="759024"/>
                </a:lnTo>
                <a:lnTo>
                  <a:pt x="625078" y="767953"/>
                </a:lnTo>
                <a:lnTo>
                  <a:pt x="625078" y="767953"/>
                </a:lnTo>
                <a:lnTo>
                  <a:pt x="625078" y="776883"/>
                </a:lnTo>
                <a:lnTo>
                  <a:pt x="625078" y="785813"/>
                </a:lnTo>
                <a:lnTo>
                  <a:pt x="616148" y="785813"/>
                </a:lnTo>
                <a:lnTo>
                  <a:pt x="616148" y="794743"/>
                </a:lnTo>
                <a:lnTo>
                  <a:pt x="616148" y="803672"/>
                </a:lnTo>
                <a:lnTo>
                  <a:pt x="616148" y="803672"/>
                </a:lnTo>
                <a:lnTo>
                  <a:pt x="616148" y="812602"/>
                </a:lnTo>
                <a:lnTo>
                  <a:pt x="616148" y="812602"/>
                </a:lnTo>
                <a:lnTo>
                  <a:pt x="616148" y="821532"/>
                </a:lnTo>
                <a:lnTo>
                  <a:pt x="607218" y="821532"/>
                </a:lnTo>
                <a:lnTo>
                  <a:pt x="607218" y="830461"/>
                </a:lnTo>
                <a:lnTo>
                  <a:pt x="607218" y="830461"/>
                </a:lnTo>
                <a:lnTo>
                  <a:pt x="607218" y="839391"/>
                </a:lnTo>
                <a:lnTo>
                  <a:pt x="607218" y="839391"/>
                </a:lnTo>
                <a:lnTo>
                  <a:pt x="607218" y="848321"/>
                </a:lnTo>
                <a:lnTo>
                  <a:pt x="607218" y="857251"/>
                </a:lnTo>
                <a:lnTo>
                  <a:pt x="598289" y="857251"/>
                </a:lnTo>
                <a:lnTo>
                  <a:pt x="598289" y="866180"/>
                </a:lnTo>
                <a:lnTo>
                  <a:pt x="598289" y="866180"/>
                </a:lnTo>
                <a:lnTo>
                  <a:pt x="598289" y="866180"/>
                </a:lnTo>
                <a:lnTo>
                  <a:pt x="598289" y="875110"/>
                </a:lnTo>
                <a:lnTo>
                  <a:pt x="589359" y="875110"/>
                </a:lnTo>
                <a:lnTo>
                  <a:pt x="589359" y="875110"/>
                </a:lnTo>
                <a:lnTo>
                  <a:pt x="589359" y="884040"/>
                </a:lnTo>
                <a:lnTo>
                  <a:pt x="589359" y="884040"/>
                </a:lnTo>
                <a:lnTo>
                  <a:pt x="589359" y="884040"/>
                </a:lnTo>
                <a:lnTo>
                  <a:pt x="589359" y="892970"/>
                </a:lnTo>
                <a:lnTo>
                  <a:pt x="580429" y="892970"/>
                </a:lnTo>
                <a:lnTo>
                  <a:pt x="580429" y="892970"/>
                </a:lnTo>
                <a:lnTo>
                  <a:pt x="580429" y="901899"/>
                </a:lnTo>
                <a:lnTo>
                  <a:pt x="580429" y="9018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518547" y="4875609"/>
            <a:ext cx="107157" cy="223244"/>
          </a:xfrm>
          <a:custGeom>
            <a:avLst/>
            <a:gdLst/>
            <a:ahLst/>
            <a:cxnLst/>
            <a:rect l="0" t="0" r="0" b="0"/>
            <a:pathLst>
              <a:path w="107157" h="22324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80368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33946"/>
                </a:lnTo>
                <a:lnTo>
                  <a:pt x="35719" y="133946"/>
                </a:lnTo>
                <a:lnTo>
                  <a:pt x="35719" y="133946"/>
                </a:lnTo>
                <a:lnTo>
                  <a:pt x="35719" y="133946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53578" y="151805"/>
                </a:lnTo>
                <a:lnTo>
                  <a:pt x="53578" y="151805"/>
                </a:lnTo>
                <a:lnTo>
                  <a:pt x="53578" y="160735"/>
                </a:lnTo>
                <a:lnTo>
                  <a:pt x="53578" y="160735"/>
                </a:lnTo>
                <a:lnTo>
                  <a:pt x="53578" y="160735"/>
                </a:lnTo>
                <a:lnTo>
                  <a:pt x="53578" y="160735"/>
                </a:lnTo>
                <a:lnTo>
                  <a:pt x="53578" y="160735"/>
                </a:lnTo>
                <a:lnTo>
                  <a:pt x="62508" y="160735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78594"/>
                </a:lnTo>
                <a:lnTo>
                  <a:pt x="71437" y="178594"/>
                </a:lnTo>
                <a:lnTo>
                  <a:pt x="71437" y="178594"/>
                </a:lnTo>
                <a:lnTo>
                  <a:pt x="71437" y="187524"/>
                </a:lnTo>
                <a:lnTo>
                  <a:pt x="71437" y="187524"/>
                </a:lnTo>
                <a:lnTo>
                  <a:pt x="80367" y="187524"/>
                </a:lnTo>
                <a:lnTo>
                  <a:pt x="80367" y="187524"/>
                </a:lnTo>
                <a:lnTo>
                  <a:pt x="80367" y="196454"/>
                </a:lnTo>
                <a:lnTo>
                  <a:pt x="80367" y="196454"/>
                </a:lnTo>
                <a:lnTo>
                  <a:pt x="89297" y="196454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214313"/>
                </a:lnTo>
                <a:lnTo>
                  <a:pt x="98226" y="214313"/>
                </a:lnTo>
                <a:lnTo>
                  <a:pt x="98226" y="214313"/>
                </a:lnTo>
                <a:lnTo>
                  <a:pt x="98226" y="214313"/>
                </a:lnTo>
                <a:lnTo>
                  <a:pt x="98226" y="214313"/>
                </a:lnTo>
                <a:lnTo>
                  <a:pt x="98226" y="214313"/>
                </a:lnTo>
                <a:lnTo>
                  <a:pt x="98226" y="214313"/>
                </a:lnTo>
                <a:lnTo>
                  <a:pt x="107156" y="223243"/>
                </a:lnTo>
                <a:lnTo>
                  <a:pt x="107156" y="223243"/>
                </a:lnTo>
                <a:lnTo>
                  <a:pt x="107156" y="223243"/>
                </a:lnTo>
                <a:lnTo>
                  <a:pt x="107156" y="223243"/>
                </a:lnTo>
                <a:lnTo>
                  <a:pt x="107156" y="2232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643563" y="5080992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0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947172" y="5054203"/>
            <a:ext cx="142876" cy="80368"/>
          </a:xfrm>
          <a:custGeom>
            <a:avLst/>
            <a:gdLst/>
            <a:ahLst/>
            <a:cxnLst/>
            <a:rect l="0" t="0" r="0" b="0"/>
            <a:pathLst>
              <a:path w="142876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44648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62508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80367" y="71438"/>
                </a:lnTo>
                <a:lnTo>
                  <a:pt x="80367" y="71438"/>
                </a:lnTo>
                <a:lnTo>
                  <a:pt x="89297" y="71438"/>
                </a:lnTo>
                <a:lnTo>
                  <a:pt x="89297" y="71438"/>
                </a:lnTo>
                <a:lnTo>
                  <a:pt x="98226" y="71438"/>
                </a:lnTo>
                <a:lnTo>
                  <a:pt x="98226" y="71438"/>
                </a:lnTo>
                <a:lnTo>
                  <a:pt x="107156" y="71438"/>
                </a:lnTo>
                <a:lnTo>
                  <a:pt x="107156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25016" y="62508"/>
                </a:lnTo>
                <a:lnTo>
                  <a:pt x="125016" y="62508"/>
                </a:lnTo>
                <a:lnTo>
                  <a:pt x="125016" y="62508"/>
                </a:lnTo>
                <a:lnTo>
                  <a:pt x="125016" y="62508"/>
                </a:lnTo>
                <a:lnTo>
                  <a:pt x="125016" y="6250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42875" y="53578"/>
                </a:lnTo>
                <a:lnTo>
                  <a:pt x="142875" y="44649"/>
                </a:lnTo>
                <a:lnTo>
                  <a:pt x="142875" y="44649"/>
                </a:lnTo>
                <a:lnTo>
                  <a:pt x="142875" y="44649"/>
                </a:lnTo>
                <a:lnTo>
                  <a:pt x="142875" y="44649"/>
                </a:lnTo>
                <a:lnTo>
                  <a:pt x="142875" y="44649"/>
                </a:lnTo>
                <a:lnTo>
                  <a:pt x="142875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188273" y="4920258"/>
            <a:ext cx="839392" cy="330399"/>
          </a:xfrm>
          <a:custGeom>
            <a:avLst/>
            <a:gdLst/>
            <a:ahLst/>
            <a:cxnLst/>
            <a:rect l="0" t="0" r="0" b="0"/>
            <a:pathLst>
              <a:path w="839392" h="330399">
                <a:moveTo>
                  <a:pt x="839391" y="0"/>
                </a:moveTo>
                <a:lnTo>
                  <a:pt x="839391" y="0"/>
                </a:lnTo>
                <a:lnTo>
                  <a:pt x="839391" y="0"/>
                </a:lnTo>
                <a:lnTo>
                  <a:pt x="839391" y="0"/>
                </a:lnTo>
                <a:lnTo>
                  <a:pt x="839391" y="0"/>
                </a:lnTo>
                <a:lnTo>
                  <a:pt x="839391" y="0"/>
                </a:lnTo>
                <a:lnTo>
                  <a:pt x="839391" y="0"/>
                </a:lnTo>
                <a:lnTo>
                  <a:pt x="839391" y="0"/>
                </a:lnTo>
                <a:lnTo>
                  <a:pt x="839391" y="8930"/>
                </a:lnTo>
                <a:lnTo>
                  <a:pt x="839391" y="8930"/>
                </a:lnTo>
                <a:lnTo>
                  <a:pt x="839391" y="8930"/>
                </a:lnTo>
                <a:lnTo>
                  <a:pt x="839391" y="8930"/>
                </a:lnTo>
                <a:lnTo>
                  <a:pt x="839391" y="8930"/>
                </a:lnTo>
                <a:lnTo>
                  <a:pt x="839391" y="8930"/>
                </a:lnTo>
                <a:lnTo>
                  <a:pt x="839391" y="8930"/>
                </a:lnTo>
                <a:lnTo>
                  <a:pt x="830461" y="17859"/>
                </a:lnTo>
                <a:lnTo>
                  <a:pt x="830461" y="17859"/>
                </a:lnTo>
                <a:lnTo>
                  <a:pt x="830461" y="17859"/>
                </a:lnTo>
                <a:lnTo>
                  <a:pt x="830461" y="26789"/>
                </a:lnTo>
                <a:lnTo>
                  <a:pt x="830461" y="26789"/>
                </a:lnTo>
                <a:lnTo>
                  <a:pt x="830461" y="26789"/>
                </a:lnTo>
                <a:lnTo>
                  <a:pt x="830461" y="35719"/>
                </a:lnTo>
                <a:lnTo>
                  <a:pt x="830461" y="35719"/>
                </a:lnTo>
                <a:lnTo>
                  <a:pt x="830461" y="35719"/>
                </a:lnTo>
                <a:lnTo>
                  <a:pt x="830461" y="35719"/>
                </a:lnTo>
                <a:lnTo>
                  <a:pt x="830461" y="44648"/>
                </a:lnTo>
                <a:lnTo>
                  <a:pt x="821532" y="44648"/>
                </a:lnTo>
                <a:lnTo>
                  <a:pt x="821532" y="53578"/>
                </a:lnTo>
                <a:lnTo>
                  <a:pt x="821532" y="53578"/>
                </a:lnTo>
                <a:lnTo>
                  <a:pt x="821532" y="53578"/>
                </a:lnTo>
                <a:lnTo>
                  <a:pt x="821532" y="62508"/>
                </a:lnTo>
                <a:lnTo>
                  <a:pt x="812602" y="62508"/>
                </a:lnTo>
                <a:lnTo>
                  <a:pt x="812602" y="62508"/>
                </a:lnTo>
                <a:lnTo>
                  <a:pt x="812602" y="62508"/>
                </a:lnTo>
                <a:lnTo>
                  <a:pt x="812602" y="71437"/>
                </a:lnTo>
                <a:lnTo>
                  <a:pt x="812602" y="71437"/>
                </a:lnTo>
                <a:lnTo>
                  <a:pt x="803672" y="71437"/>
                </a:lnTo>
                <a:lnTo>
                  <a:pt x="803672" y="80367"/>
                </a:lnTo>
                <a:lnTo>
                  <a:pt x="803672" y="80367"/>
                </a:lnTo>
                <a:lnTo>
                  <a:pt x="803672" y="89297"/>
                </a:lnTo>
                <a:lnTo>
                  <a:pt x="794743" y="89297"/>
                </a:lnTo>
                <a:lnTo>
                  <a:pt x="794743" y="89297"/>
                </a:lnTo>
                <a:lnTo>
                  <a:pt x="794743" y="98226"/>
                </a:lnTo>
                <a:lnTo>
                  <a:pt x="794743" y="98226"/>
                </a:lnTo>
                <a:lnTo>
                  <a:pt x="785813" y="98226"/>
                </a:lnTo>
                <a:lnTo>
                  <a:pt x="785813" y="107156"/>
                </a:lnTo>
                <a:lnTo>
                  <a:pt x="785813" y="107156"/>
                </a:lnTo>
                <a:lnTo>
                  <a:pt x="785813" y="107156"/>
                </a:lnTo>
                <a:lnTo>
                  <a:pt x="776883" y="116086"/>
                </a:lnTo>
                <a:lnTo>
                  <a:pt x="776883" y="116086"/>
                </a:lnTo>
                <a:lnTo>
                  <a:pt x="776883" y="116086"/>
                </a:lnTo>
                <a:lnTo>
                  <a:pt x="767954" y="116086"/>
                </a:lnTo>
                <a:lnTo>
                  <a:pt x="767954" y="125015"/>
                </a:lnTo>
                <a:lnTo>
                  <a:pt x="767954" y="125015"/>
                </a:lnTo>
                <a:lnTo>
                  <a:pt x="767954" y="133945"/>
                </a:lnTo>
                <a:lnTo>
                  <a:pt x="759024" y="133945"/>
                </a:lnTo>
                <a:lnTo>
                  <a:pt x="759024" y="133945"/>
                </a:lnTo>
                <a:lnTo>
                  <a:pt x="759024" y="142875"/>
                </a:lnTo>
                <a:lnTo>
                  <a:pt x="750094" y="142875"/>
                </a:lnTo>
                <a:lnTo>
                  <a:pt x="750094" y="142875"/>
                </a:lnTo>
                <a:lnTo>
                  <a:pt x="750094" y="142875"/>
                </a:lnTo>
                <a:lnTo>
                  <a:pt x="741165" y="151805"/>
                </a:lnTo>
                <a:lnTo>
                  <a:pt x="741165" y="151805"/>
                </a:lnTo>
                <a:lnTo>
                  <a:pt x="741165" y="160734"/>
                </a:lnTo>
                <a:lnTo>
                  <a:pt x="732235" y="160734"/>
                </a:lnTo>
                <a:lnTo>
                  <a:pt x="732235" y="160734"/>
                </a:lnTo>
                <a:lnTo>
                  <a:pt x="732235" y="169664"/>
                </a:lnTo>
                <a:lnTo>
                  <a:pt x="723305" y="169664"/>
                </a:lnTo>
                <a:lnTo>
                  <a:pt x="723305" y="169664"/>
                </a:lnTo>
                <a:lnTo>
                  <a:pt x="723305" y="169664"/>
                </a:lnTo>
                <a:lnTo>
                  <a:pt x="714375" y="178594"/>
                </a:lnTo>
                <a:lnTo>
                  <a:pt x="714375" y="178594"/>
                </a:lnTo>
                <a:lnTo>
                  <a:pt x="714375" y="178594"/>
                </a:lnTo>
                <a:lnTo>
                  <a:pt x="705446" y="187523"/>
                </a:lnTo>
                <a:lnTo>
                  <a:pt x="705446" y="187523"/>
                </a:lnTo>
                <a:lnTo>
                  <a:pt x="696516" y="187523"/>
                </a:lnTo>
                <a:lnTo>
                  <a:pt x="696516" y="196453"/>
                </a:lnTo>
                <a:lnTo>
                  <a:pt x="687586" y="196453"/>
                </a:lnTo>
                <a:lnTo>
                  <a:pt x="687586" y="196453"/>
                </a:lnTo>
                <a:lnTo>
                  <a:pt x="687586" y="196453"/>
                </a:lnTo>
                <a:lnTo>
                  <a:pt x="678657" y="205383"/>
                </a:lnTo>
                <a:lnTo>
                  <a:pt x="678657" y="205383"/>
                </a:lnTo>
                <a:lnTo>
                  <a:pt x="669727" y="205383"/>
                </a:lnTo>
                <a:lnTo>
                  <a:pt x="669727" y="205383"/>
                </a:lnTo>
                <a:lnTo>
                  <a:pt x="660797" y="214312"/>
                </a:lnTo>
                <a:lnTo>
                  <a:pt x="660797" y="214312"/>
                </a:lnTo>
                <a:lnTo>
                  <a:pt x="651868" y="223242"/>
                </a:lnTo>
                <a:lnTo>
                  <a:pt x="651868" y="223242"/>
                </a:lnTo>
                <a:lnTo>
                  <a:pt x="642938" y="223242"/>
                </a:lnTo>
                <a:lnTo>
                  <a:pt x="634008" y="223242"/>
                </a:lnTo>
                <a:lnTo>
                  <a:pt x="634008" y="232172"/>
                </a:lnTo>
                <a:lnTo>
                  <a:pt x="625079" y="232172"/>
                </a:lnTo>
                <a:lnTo>
                  <a:pt x="625079" y="232172"/>
                </a:lnTo>
                <a:lnTo>
                  <a:pt x="616149" y="232172"/>
                </a:lnTo>
                <a:lnTo>
                  <a:pt x="616149" y="241101"/>
                </a:lnTo>
                <a:lnTo>
                  <a:pt x="607219" y="241101"/>
                </a:lnTo>
                <a:lnTo>
                  <a:pt x="607219" y="241101"/>
                </a:lnTo>
                <a:lnTo>
                  <a:pt x="598290" y="250031"/>
                </a:lnTo>
                <a:lnTo>
                  <a:pt x="589360" y="250031"/>
                </a:lnTo>
                <a:lnTo>
                  <a:pt x="589360" y="250031"/>
                </a:lnTo>
                <a:lnTo>
                  <a:pt x="580430" y="250031"/>
                </a:lnTo>
                <a:lnTo>
                  <a:pt x="580430" y="258961"/>
                </a:lnTo>
                <a:lnTo>
                  <a:pt x="571500" y="258961"/>
                </a:lnTo>
                <a:lnTo>
                  <a:pt x="562571" y="258961"/>
                </a:lnTo>
                <a:lnTo>
                  <a:pt x="562571" y="267890"/>
                </a:lnTo>
                <a:lnTo>
                  <a:pt x="553641" y="267890"/>
                </a:lnTo>
                <a:lnTo>
                  <a:pt x="553641" y="267890"/>
                </a:lnTo>
                <a:lnTo>
                  <a:pt x="544711" y="267890"/>
                </a:lnTo>
                <a:lnTo>
                  <a:pt x="544711" y="276820"/>
                </a:lnTo>
                <a:lnTo>
                  <a:pt x="535782" y="276820"/>
                </a:lnTo>
                <a:lnTo>
                  <a:pt x="526852" y="276820"/>
                </a:lnTo>
                <a:lnTo>
                  <a:pt x="526852" y="276820"/>
                </a:lnTo>
                <a:lnTo>
                  <a:pt x="517922" y="285750"/>
                </a:lnTo>
                <a:lnTo>
                  <a:pt x="517922" y="285750"/>
                </a:lnTo>
                <a:lnTo>
                  <a:pt x="508993" y="285750"/>
                </a:lnTo>
                <a:lnTo>
                  <a:pt x="500063" y="285750"/>
                </a:lnTo>
                <a:lnTo>
                  <a:pt x="500063" y="294680"/>
                </a:lnTo>
                <a:lnTo>
                  <a:pt x="491133" y="294680"/>
                </a:lnTo>
                <a:lnTo>
                  <a:pt x="482204" y="294680"/>
                </a:lnTo>
                <a:lnTo>
                  <a:pt x="473274" y="303609"/>
                </a:lnTo>
                <a:lnTo>
                  <a:pt x="473274" y="303609"/>
                </a:lnTo>
                <a:lnTo>
                  <a:pt x="464344" y="303609"/>
                </a:lnTo>
                <a:lnTo>
                  <a:pt x="455415" y="303609"/>
                </a:lnTo>
                <a:lnTo>
                  <a:pt x="446485" y="303609"/>
                </a:lnTo>
                <a:lnTo>
                  <a:pt x="446485" y="312539"/>
                </a:lnTo>
                <a:lnTo>
                  <a:pt x="437555" y="312539"/>
                </a:lnTo>
                <a:lnTo>
                  <a:pt x="428625" y="312539"/>
                </a:lnTo>
                <a:lnTo>
                  <a:pt x="419696" y="312539"/>
                </a:lnTo>
                <a:lnTo>
                  <a:pt x="410766" y="321469"/>
                </a:lnTo>
                <a:lnTo>
                  <a:pt x="401836" y="321469"/>
                </a:lnTo>
                <a:lnTo>
                  <a:pt x="392907" y="321469"/>
                </a:lnTo>
                <a:lnTo>
                  <a:pt x="392907" y="321469"/>
                </a:lnTo>
                <a:lnTo>
                  <a:pt x="383977" y="321469"/>
                </a:lnTo>
                <a:lnTo>
                  <a:pt x="366118" y="330398"/>
                </a:lnTo>
                <a:lnTo>
                  <a:pt x="366118" y="330398"/>
                </a:lnTo>
                <a:lnTo>
                  <a:pt x="357188" y="330398"/>
                </a:lnTo>
                <a:lnTo>
                  <a:pt x="348258" y="330398"/>
                </a:lnTo>
                <a:lnTo>
                  <a:pt x="339329" y="330398"/>
                </a:lnTo>
                <a:lnTo>
                  <a:pt x="330399" y="330398"/>
                </a:lnTo>
                <a:lnTo>
                  <a:pt x="321469" y="330398"/>
                </a:lnTo>
                <a:lnTo>
                  <a:pt x="312540" y="330398"/>
                </a:lnTo>
                <a:lnTo>
                  <a:pt x="303610" y="330398"/>
                </a:lnTo>
                <a:lnTo>
                  <a:pt x="294680" y="330398"/>
                </a:lnTo>
                <a:lnTo>
                  <a:pt x="294680" y="330398"/>
                </a:lnTo>
                <a:lnTo>
                  <a:pt x="285750" y="330398"/>
                </a:lnTo>
                <a:lnTo>
                  <a:pt x="276821" y="330398"/>
                </a:lnTo>
                <a:lnTo>
                  <a:pt x="267891" y="330398"/>
                </a:lnTo>
                <a:lnTo>
                  <a:pt x="258961" y="330398"/>
                </a:lnTo>
                <a:lnTo>
                  <a:pt x="250032" y="330398"/>
                </a:lnTo>
                <a:lnTo>
                  <a:pt x="241102" y="330398"/>
                </a:lnTo>
                <a:lnTo>
                  <a:pt x="232172" y="330398"/>
                </a:lnTo>
                <a:lnTo>
                  <a:pt x="223243" y="330398"/>
                </a:lnTo>
                <a:lnTo>
                  <a:pt x="214313" y="330398"/>
                </a:lnTo>
                <a:lnTo>
                  <a:pt x="214313" y="330398"/>
                </a:lnTo>
                <a:lnTo>
                  <a:pt x="205383" y="330398"/>
                </a:lnTo>
                <a:lnTo>
                  <a:pt x="196454" y="330398"/>
                </a:lnTo>
                <a:lnTo>
                  <a:pt x="187524" y="321469"/>
                </a:lnTo>
                <a:lnTo>
                  <a:pt x="178594" y="321469"/>
                </a:lnTo>
                <a:lnTo>
                  <a:pt x="169665" y="321469"/>
                </a:lnTo>
                <a:lnTo>
                  <a:pt x="160735" y="321469"/>
                </a:lnTo>
                <a:lnTo>
                  <a:pt x="160735" y="312539"/>
                </a:lnTo>
                <a:lnTo>
                  <a:pt x="151805" y="312539"/>
                </a:lnTo>
                <a:lnTo>
                  <a:pt x="142875" y="303609"/>
                </a:lnTo>
                <a:lnTo>
                  <a:pt x="133946" y="303609"/>
                </a:lnTo>
                <a:lnTo>
                  <a:pt x="133946" y="303609"/>
                </a:lnTo>
                <a:lnTo>
                  <a:pt x="125016" y="294680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07157" y="285750"/>
                </a:lnTo>
                <a:lnTo>
                  <a:pt x="98227" y="285750"/>
                </a:lnTo>
                <a:lnTo>
                  <a:pt x="98227" y="276820"/>
                </a:lnTo>
                <a:lnTo>
                  <a:pt x="89297" y="276820"/>
                </a:lnTo>
                <a:lnTo>
                  <a:pt x="89297" y="276820"/>
                </a:lnTo>
                <a:lnTo>
                  <a:pt x="80368" y="267890"/>
                </a:lnTo>
                <a:lnTo>
                  <a:pt x="71438" y="258961"/>
                </a:lnTo>
                <a:lnTo>
                  <a:pt x="71438" y="258961"/>
                </a:lnTo>
                <a:lnTo>
                  <a:pt x="62508" y="250031"/>
                </a:lnTo>
                <a:lnTo>
                  <a:pt x="62508" y="250031"/>
                </a:lnTo>
                <a:lnTo>
                  <a:pt x="53579" y="241101"/>
                </a:lnTo>
                <a:lnTo>
                  <a:pt x="53579" y="241101"/>
                </a:lnTo>
                <a:lnTo>
                  <a:pt x="44649" y="232172"/>
                </a:lnTo>
                <a:lnTo>
                  <a:pt x="44649" y="232172"/>
                </a:lnTo>
                <a:lnTo>
                  <a:pt x="44649" y="223242"/>
                </a:lnTo>
                <a:lnTo>
                  <a:pt x="35719" y="214312"/>
                </a:lnTo>
                <a:lnTo>
                  <a:pt x="35719" y="214312"/>
                </a:lnTo>
                <a:lnTo>
                  <a:pt x="26790" y="205383"/>
                </a:lnTo>
                <a:lnTo>
                  <a:pt x="26790" y="196453"/>
                </a:lnTo>
                <a:lnTo>
                  <a:pt x="26790" y="187523"/>
                </a:lnTo>
                <a:lnTo>
                  <a:pt x="26790" y="178594"/>
                </a:lnTo>
                <a:lnTo>
                  <a:pt x="17860" y="178594"/>
                </a:lnTo>
                <a:lnTo>
                  <a:pt x="17860" y="169664"/>
                </a:lnTo>
                <a:lnTo>
                  <a:pt x="17860" y="160734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90" y="8930"/>
                </a:lnTo>
                <a:lnTo>
                  <a:pt x="26790" y="8930"/>
                </a:lnTo>
                <a:lnTo>
                  <a:pt x="26790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17859"/>
                </a:lnTo>
                <a:lnTo>
                  <a:pt x="107157" y="17859"/>
                </a:lnTo>
                <a:lnTo>
                  <a:pt x="107157" y="1785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33946" y="44648"/>
                </a:lnTo>
                <a:lnTo>
                  <a:pt x="133946" y="4464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51805" y="62508"/>
                </a:lnTo>
                <a:lnTo>
                  <a:pt x="160735" y="62508"/>
                </a:lnTo>
                <a:lnTo>
                  <a:pt x="160735" y="71437"/>
                </a:lnTo>
                <a:lnTo>
                  <a:pt x="169665" y="80367"/>
                </a:lnTo>
                <a:lnTo>
                  <a:pt x="169665" y="80367"/>
                </a:lnTo>
                <a:lnTo>
                  <a:pt x="178594" y="89297"/>
                </a:lnTo>
                <a:lnTo>
                  <a:pt x="178594" y="89297"/>
                </a:lnTo>
                <a:lnTo>
                  <a:pt x="187524" y="98226"/>
                </a:lnTo>
                <a:lnTo>
                  <a:pt x="187524" y="98226"/>
                </a:lnTo>
                <a:lnTo>
                  <a:pt x="196454" y="107156"/>
                </a:lnTo>
                <a:lnTo>
                  <a:pt x="196454" y="107156"/>
                </a:lnTo>
                <a:lnTo>
                  <a:pt x="205383" y="116086"/>
                </a:lnTo>
                <a:lnTo>
                  <a:pt x="205383" y="116086"/>
                </a:lnTo>
                <a:lnTo>
                  <a:pt x="214313" y="125015"/>
                </a:lnTo>
                <a:lnTo>
                  <a:pt x="223243" y="125015"/>
                </a:lnTo>
                <a:lnTo>
                  <a:pt x="223243" y="133945"/>
                </a:lnTo>
                <a:lnTo>
                  <a:pt x="232172" y="133945"/>
                </a:lnTo>
                <a:lnTo>
                  <a:pt x="232172" y="142875"/>
                </a:lnTo>
                <a:lnTo>
                  <a:pt x="241102" y="142875"/>
                </a:lnTo>
                <a:lnTo>
                  <a:pt x="250032" y="142875"/>
                </a:lnTo>
                <a:lnTo>
                  <a:pt x="250032" y="151805"/>
                </a:lnTo>
                <a:lnTo>
                  <a:pt x="258961" y="151805"/>
                </a:lnTo>
                <a:lnTo>
                  <a:pt x="267891" y="151805"/>
                </a:lnTo>
                <a:lnTo>
                  <a:pt x="267891" y="151805"/>
                </a:lnTo>
                <a:lnTo>
                  <a:pt x="276821" y="160734"/>
                </a:lnTo>
                <a:lnTo>
                  <a:pt x="285750" y="160734"/>
                </a:lnTo>
                <a:lnTo>
                  <a:pt x="294680" y="160734"/>
                </a:lnTo>
                <a:lnTo>
                  <a:pt x="294680" y="169664"/>
                </a:lnTo>
                <a:lnTo>
                  <a:pt x="303610" y="169664"/>
                </a:lnTo>
                <a:lnTo>
                  <a:pt x="312540" y="169664"/>
                </a:lnTo>
                <a:lnTo>
                  <a:pt x="321469" y="169664"/>
                </a:lnTo>
                <a:lnTo>
                  <a:pt x="330399" y="169664"/>
                </a:lnTo>
                <a:lnTo>
                  <a:pt x="339329" y="169664"/>
                </a:lnTo>
                <a:lnTo>
                  <a:pt x="348258" y="178594"/>
                </a:lnTo>
                <a:lnTo>
                  <a:pt x="348258" y="178594"/>
                </a:lnTo>
                <a:lnTo>
                  <a:pt x="357188" y="178594"/>
                </a:lnTo>
                <a:lnTo>
                  <a:pt x="366118" y="178594"/>
                </a:lnTo>
                <a:lnTo>
                  <a:pt x="375047" y="178594"/>
                </a:lnTo>
                <a:lnTo>
                  <a:pt x="383977" y="178594"/>
                </a:lnTo>
                <a:lnTo>
                  <a:pt x="392907" y="178594"/>
                </a:lnTo>
                <a:lnTo>
                  <a:pt x="401836" y="178594"/>
                </a:lnTo>
                <a:lnTo>
                  <a:pt x="410766" y="178594"/>
                </a:lnTo>
                <a:lnTo>
                  <a:pt x="419696" y="169664"/>
                </a:lnTo>
                <a:lnTo>
                  <a:pt x="428625" y="169664"/>
                </a:lnTo>
                <a:lnTo>
                  <a:pt x="437555" y="169664"/>
                </a:lnTo>
                <a:lnTo>
                  <a:pt x="437555" y="169664"/>
                </a:lnTo>
                <a:lnTo>
                  <a:pt x="446485" y="169664"/>
                </a:lnTo>
                <a:lnTo>
                  <a:pt x="455415" y="169664"/>
                </a:lnTo>
                <a:lnTo>
                  <a:pt x="464344" y="160734"/>
                </a:lnTo>
                <a:lnTo>
                  <a:pt x="473274" y="160734"/>
                </a:lnTo>
                <a:lnTo>
                  <a:pt x="482204" y="160734"/>
                </a:lnTo>
                <a:lnTo>
                  <a:pt x="482204" y="151805"/>
                </a:lnTo>
                <a:lnTo>
                  <a:pt x="491133" y="151805"/>
                </a:lnTo>
                <a:lnTo>
                  <a:pt x="500063" y="151805"/>
                </a:lnTo>
                <a:lnTo>
                  <a:pt x="508993" y="142875"/>
                </a:lnTo>
                <a:lnTo>
                  <a:pt x="517922" y="142875"/>
                </a:lnTo>
                <a:lnTo>
                  <a:pt x="526852" y="142875"/>
                </a:lnTo>
                <a:lnTo>
                  <a:pt x="535782" y="133945"/>
                </a:lnTo>
                <a:lnTo>
                  <a:pt x="544711" y="133945"/>
                </a:lnTo>
                <a:lnTo>
                  <a:pt x="553641" y="125015"/>
                </a:lnTo>
                <a:lnTo>
                  <a:pt x="562571" y="125015"/>
                </a:lnTo>
                <a:lnTo>
                  <a:pt x="571500" y="125015"/>
                </a:lnTo>
                <a:lnTo>
                  <a:pt x="580430" y="116086"/>
                </a:lnTo>
                <a:lnTo>
                  <a:pt x="580430" y="116086"/>
                </a:lnTo>
                <a:lnTo>
                  <a:pt x="589360" y="107156"/>
                </a:lnTo>
                <a:lnTo>
                  <a:pt x="598290" y="107156"/>
                </a:lnTo>
                <a:lnTo>
                  <a:pt x="607219" y="107156"/>
                </a:lnTo>
                <a:lnTo>
                  <a:pt x="607219" y="98226"/>
                </a:lnTo>
                <a:lnTo>
                  <a:pt x="616149" y="98226"/>
                </a:lnTo>
                <a:lnTo>
                  <a:pt x="625079" y="89297"/>
                </a:lnTo>
                <a:lnTo>
                  <a:pt x="634008" y="89297"/>
                </a:lnTo>
                <a:lnTo>
                  <a:pt x="634008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000625" y="4964906"/>
            <a:ext cx="2330649" cy="500064"/>
          </a:xfrm>
          <a:custGeom>
            <a:avLst/>
            <a:gdLst/>
            <a:ahLst/>
            <a:cxnLst/>
            <a:rect l="0" t="0" r="0" b="0"/>
            <a:pathLst>
              <a:path w="2330649" h="500064">
                <a:moveTo>
                  <a:pt x="535781" y="17860"/>
                </a:moveTo>
                <a:lnTo>
                  <a:pt x="526852" y="17860"/>
                </a:lnTo>
                <a:lnTo>
                  <a:pt x="526852" y="17860"/>
                </a:lnTo>
                <a:lnTo>
                  <a:pt x="526852" y="17860"/>
                </a:lnTo>
                <a:lnTo>
                  <a:pt x="526852" y="17860"/>
                </a:lnTo>
                <a:lnTo>
                  <a:pt x="517922" y="8930"/>
                </a:lnTo>
                <a:lnTo>
                  <a:pt x="517922" y="8930"/>
                </a:lnTo>
                <a:lnTo>
                  <a:pt x="517922" y="8930"/>
                </a:lnTo>
                <a:lnTo>
                  <a:pt x="508992" y="8930"/>
                </a:lnTo>
                <a:lnTo>
                  <a:pt x="508992" y="8930"/>
                </a:lnTo>
                <a:lnTo>
                  <a:pt x="500063" y="8930"/>
                </a:lnTo>
                <a:lnTo>
                  <a:pt x="500063" y="8930"/>
                </a:lnTo>
                <a:lnTo>
                  <a:pt x="491133" y="8930"/>
                </a:lnTo>
                <a:lnTo>
                  <a:pt x="491133" y="8930"/>
                </a:lnTo>
                <a:lnTo>
                  <a:pt x="482203" y="8930"/>
                </a:lnTo>
                <a:lnTo>
                  <a:pt x="482203" y="8930"/>
                </a:lnTo>
                <a:lnTo>
                  <a:pt x="473273" y="8930"/>
                </a:lnTo>
                <a:lnTo>
                  <a:pt x="473273" y="8930"/>
                </a:lnTo>
                <a:lnTo>
                  <a:pt x="464344" y="8930"/>
                </a:lnTo>
                <a:lnTo>
                  <a:pt x="455414" y="8930"/>
                </a:lnTo>
                <a:lnTo>
                  <a:pt x="446484" y="8930"/>
                </a:lnTo>
                <a:lnTo>
                  <a:pt x="446484" y="8930"/>
                </a:lnTo>
                <a:lnTo>
                  <a:pt x="437555" y="8930"/>
                </a:lnTo>
                <a:lnTo>
                  <a:pt x="428625" y="8930"/>
                </a:lnTo>
                <a:lnTo>
                  <a:pt x="419695" y="8930"/>
                </a:lnTo>
                <a:lnTo>
                  <a:pt x="410766" y="8930"/>
                </a:lnTo>
                <a:lnTo>
                  <a:pt x="401836" y="8930"/>
                </a:lnTo>
                <a:lnTo>
                  <a:pt x="392906" y="0"/>
                </a:lnTo>
                <a:lnTo>
                  <a:pt x="383977" y="0"/>
                </a:lnTo>
                <a:lnTo>
                  <a:pt x="375047" y="0"/>
                </a:lnTo>
                <a:lnTo>
                  <a:pt x="366117" y="0"/>
                </a:lnTo>
                <a:lnTo>
                  <a:pt x="357188" y="0"/>
                </a:lnTo>
                <a:lnTo>
                  <a:pt x="348258" y="0"/>
                </a:lnTo>
                <a:lnTo>
                  <a:pt x="339328" y="0"/>
                </a:lnTo>
                <a:lnTo>
                  <a:pt x="330398" y="0"/>
                </a:lnTo>
                <a:lnTo>
                  <a:pt x="321469" y="0"/>
                </a:lnTo>
                <a:lnTo>
                  <a:pt x="312539" y="0"/>
                </a:lnTo>
                <a:lnTo>
                  <a:pt x="294680" y="0"/>
                </a:lnTo>
                <a:lnTo>
                  <a:pt x="285750" y="0"/>
                </a:lnTo>
                <a:lnTo>
                  <a:pt x="276820" y="0"/>
                </a:lnTo>
                <a:lnTo>
                  <a:pt x="267891" y="0"/>
                </a:lnTo>
                <a:lnTo>
                  <a:pt x="258961" y="0"/>
                </a:lnTo>
                <a:lnTo>
                  <a:pt x="250031" y="0"/>
                </a:lnTo>
                <a:lnTo>
                  <a:pt x="241102" y="0"/>
                </a:lnTo>
                <a:lnTo>
                  <a:pt x="232172" y="0"/>
                </a:lnTo>
                <a:lnTo>
                  <a:pt x="223242" y="0"/>
                </a:lnTo>
                <a:lnTo>
                  <a:pt x="214313" y="0"/>
                </a:lnTo>
                <a:lnTo>
                  <a:pt x="205383" y="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80367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5357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32172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35719" y="232172"/>
                </a:lnTo>
                <a:lnTo>
                  <a:pt x="35719" y="232172"/>
                </a:lnTo>
                <a:lnTo>
                  <a:pt x="44648" y="232172"/>
                </a:lnTo>
                <a:lnTo>
                  <a:pt x="44648" y="232172"/>
                </a:lnTo>
                <a:lnTo>
                  <a:pt x="53578" y="232172"/>
                </a:lnTo>
                <a:lnTo>
                  <a:pt x="62508" y="232172"/>
                </a:lnTo>
                <a:lnTo>
                  <a:pt x="71438" y="223242"/>
                </a:lnTo>
                <a:lnTo>
                  <a:pt x="71438" y="223242"/>
                </a:lnTo>
                <a:lnTo>
                  <a:pt x="80367" y="223242"/>
                </a:lnTo>
                <a:lnTo>
                  <a:pt x="89297" y="223242"/>
                </a:lnTo>
                <a:lnTo>
                  <a:pt x="98227" y="223242"/>
                </a:lnTo>
                <a:lnTo>
                  <a:pt x="107156" y="223242"/>
                </a:lnTo>
                <a:lnTo>
                  <a:pt x="116086" y="223242"/>
                </a:lnTo>
                <a:lnTo>
                  <a:pt x="125016" y="223242"/>
                </a:lnTo>
                <a:lnTo>
                  <a:pt x="133945" y="223242"/>
                </a:lnTo>
                <a:lnTo>
                  <a:pt x="142875" y="223242"/>
                </a:lnTo>
                <a:lnTo>
                  <a:pt x="151805" y="223242"/>
                </a:lnTo>
                <a:lnTo>
                  <a:pt x="160734" y="223242"/>
                </a:lnTo>
                <a:lnTo>
                  <a:pt x="169664" y="223242"/>
                </a:lnTo>
                <a:lnTo>
                  <a:pt x="178594" y="223242"/>
                </a:lnTo>
                <a:lnTo>
                  <a:pt x="187523" y="223242"/>
                </a:lnTo>
                <a:lnTo>
                  <a:pt x="196453" y="223242"/>
                </a:lnTo>
                <a:lnTo>
                  <a:pt x="214313" y="223242"/>
                </a:lnTo>
                <a:lnTo>
                  <a:pt x="223242" y="223242"/>
                </a:lnTo>
                <a:lnTo>
                  <a:pt x="232172" y="223242"/>
                </a:lnTo>
                <a:lnTo>
                  <a:pt x="241102" y="223242"/>
                </a:lnTo>
                <a:lnTo>
                  <a:pt x="250031" y="223242"/>
                </a:lnTo>
                <a:lnTo>
                  <a:pt x="267891" y="223242"/>
                </a:lnTo>
                <a:lnTo>
                  <a:pt x="276820" y="223242"/>
                </a:lnTo>
                <a:lnTo>
                  <a:pt x="285750" y="223242"/>
                </a:lnTo>
                <a:lnTo>
                  <a:pt x="294680" y="223242"/>
                </a:lnTo>
                <a:lnTo>
                  <a:pt x="312539" y="223242"/>
                </a:lnTo>
                <a:lnTo>
                  <a:pt x="321469" y="223242"/>
                </a:lnTo>
                <a:lnTo>
                  <a:pt x="330398" y="223242"/>
                </a:lnTo>
                <a:lnTo>
                  <a:pt x="339328" y="223242"/>
                </a:lnTo>
                <a:lnTo>
                  <a:pt x="357188" y="223242"/>
                </a:lnTo>
                <a:lnTo>
                  <a:pt x="366117" y="223242"/>
                </a:lnTo>
                <a:lnTo>
                  <a:pt x="375047" y="223242"/>
                </a:lnTo>
                <a:lnTo>
                  <a:pt x="392906" y="223242"/>
                </a:lnTo>
                <a:lnTo>
                  <a:pt x="401836" y="223242"/>
                </a:lnTo>
                <a:lnTo>
                  <a:pt x="419695" y="223242"/>
                </a:lnTo>
                <a:lnTo>
                  <a:pt x="428625" y="223242"/>
                </a:lnTo>
                <a:lnTo>
                  <a:pt x="437555" y="223242"/>
                </a:lnTo>
                <a:lnTo>
                  <a:pt x="446484" y="223242"/>
                </a:lnTo>
                <a:lnTo>
                  <a:pt x="464344" y="223242"/>
                </a:lnTo>
                <a:lnTo>
                  <a:pt x="473273" y="223242"/>
                </a:lnTo>
                <a:lnTo>
                  <a:pt x="482203" y="223242"/>
                </a:lnTo>
                <a:lnTo>
                  <a:pt x="491133" y="232172"/>
                </a:lnTo>
                <a:lnTo>
                  <a:pt x="500063" y="232172"/>
                </a:lnTo>
                <a:lnTo>
                  <a:pt x="508992" y="232172"/>
                </a:lnTo>
                <a:lnTo>
                  <a:pt x="517922" y="232172"/>
                </a:lnTo>
                <a:lnTo>
                  <a:pt x="526852" y="232172"/>
                </a:lnTo>
                <a:lnTo>
                  <a:pt x="535781" y="232172"/>
                </a:lnTo>
                <a:lnTo>
                  <a:pt x="544711" y="232172"/>
                </a:lnTo>
                <a:lnTo>
                  <a:pt x="553641" y="232172"/>
                </a:lnTo>
                <a:lnTo>
                  <a:pt x="562570" y="241102"/>
                </a:lnTo>
                <a:lnTo>
                  <a:pt x="571500" y="241102"/>
                </a:lnTo>
                <a:lnTo>
                  <a:pt x="571500" y="241102"/>
                </a:lnTo>
                <a:lnTo>
                  <a:pt x="580430" y="241102"/>
                </a:lnTo>
                <a:lnTo>
                  <a:pt x="589359" y="241102"/>
                </a:lnTo>
                <a:lnTo>
                  <a:pt x="598289" y="241102"/>
                </a:lnTo>
                <a:lnTo>
                  <a:pt x="607219" y="241102"/>
                </a:lnTo>
                <a:lnTo>
                  <a:pt x="616148" y="241102"/>
                </a:lnTo>
                <a:lnTo>
                  <a:pt x="616148" y="241102"/>
                </a:lnTo>
                <a:lnTo>
                  <a:pt x="625078" y="241102"/>
                </a:lnTo>
                <a:lnTo>
                  <a:pt x="625078" y="241102"/>
                </a:lnTo>
                <a:lnTo>
                  <a:pt x="634008" y="250032"/>
                </a:lnTo>
                <a:lnTo>
                  <a:pt x="634008" y="250032"/>
                </a:lnTo>
                <a:lnTo>
                  <a:pt x="642938" y="250032"/>
                </a:lnTo>
                <a:lnTo>
                  <a:pt x="642938" y="250032"/>
                </a:lnTo>
                <a:lnTo>
                  <a:pt x="651867" y="250032"/>
                </a:lnTo>
                <a:lnTo>
                  <a:pt x="651867" y="250032"/>
                </a:lnTo>
                <a:lnTo>
                  <a:pt x="660797" y="258961"/>
                </a:lnTo>
                <a:lnTo>
                  <a:pt x="660797" y="258961"/>
                </a:lnTo>
                <a:lnTo>
                  <a:pt x="669727" y="258961"/>
                </a:lnTo>
                <a:lnTo>
                  <a:pt x="669727" y="258961"/>
                </a:lnTo>
                <a:lnTo>
                  <a:pt x="678656" y="258961"/>
                </a:lnTo>
                <a:lnTo>
                  <a:pt x="678656" y="258961"/>
                </a:lnTo>
                <a:lnTo>
                  <a:pt x="687586" y="258961"/>
                </a:lnTo>
                <a:lnTo>
                  <a:pt x="687586" y="267891"/>
                </a:lnTo>
                <a:lnTo>
                  <a:pt x="696516" y="267891"/>
                </a:lnTo>
                <a:lnTo>
                  <a:pt x="696516" y="267891"/>
                </a:lnTo>
                <a:lnTo>
                  <a:pt x="705445" y="267891"/>
                </a:lnTo>
                <a:lnTo>
                  <a:pt x="705445" y="267891"/>
                </a:lnTo>
                <a:lnTo>
                  <a:pt x="714375" y="276821"/>
                </a:lnTo>
                <a:lnTo>
                  <a:pt x="714375" y="276821"/>
                </a:lnTo>
                <a:lnTo>
                  <a:pt x="723305" y="276821"/>
                </a:lnTo>
                <a:lnTo>
                  <a:pt x="723305" y="276821"/>
                </a:lnTo>
                <a:lnTo>
                  <a:pt x="732234" y="276821"/>
                </a:lnTo>
                <a:lnTo>
                  <a:pt x="732234" y="276821"/>
                </a:lnTo>
                <a:lnTo>
                  <a:pt x="741164" y="285750"/>
                </a:lnTo>
                <a:lnTo>
                  <a:pt x="741164" y="285750"/>
                </a:lnTo>
                <a:lnTo>
                  <a:pt x="750094" y="285750"/>
                </a:lnTo>
                <a:lnTo>
                  <a:pt x="759023" y="285750"/>
                </a:lnTo>
                <a:lnTo>
                  <a:pt x="759023" y="285750"/>
                </a:lnTo>
                <a:lnTo>
                  <a:pt x="767953" y="285750"/>
                </a:lnTo>
                <a:lnTo>
                  <a:pt x="776883" y="285750"/>
                </a:lnTo>
                <a:lnTo>
                  <a:pt x="776883" y="285750"/>
                </a:lnTo>
                <a:lnTo>
                  <a:pt x="785813" y="285750"/>
                </a:lnTo>
                <a:lnTo>
                  <a:pt x="794742" y="285750"/>
                </a:lnTo>
                <a:lnTo>
                  <a:pt x="794742" y="285750"/>
                </a:lnTo>
                <a:lnTo>
                  <a:pt x="803672" y="285750"/>
                </a:lnTo>
                <a:lnTo>
                  <a:pt x="812602" y="285750"/>
                </a:lnTo>
                <a:lnTo>
                  <a:pt x="821531" y="285750"/>
                </a:lnTo>
                <a:lnTo>
                  <a:pt x="830461" y="285750"/>
                </a:lnTo>
                <a:lnTo>
                  <a:pt x="830461" y="294680"/>
                </a:lnTo>
                <a:lnTo>
                  <a:pt x="839391" y="294680"/>
                </a:lnTo>
                <a:lnTo>
                  <a:pt x="848320" y="294680"/>
                </a:lnTo>
                <a:lnTo>
                  <a:pt x="857250" y="294680"/>
                </a:lnTo>
                <a:lnTo>
                  <a:pt x="866180" y="294680"/>
                </a:lnTo>
                <a:lnTo>
                  <a:pt x="866180" y="294680"/>
                </a:lnTo>
                <a:lnTo>
                  <a:pt x="875109" y="294680"/>
                </a:lnTo>
                <a:lnTo>
                  <a:pt x="884039" y="303610"/>
                </a:lnTo>
                <a:lnTo>
                  <a:pt x="892969" y="303610"/>
                </a:lnTo>
                <a:lnTo>
                  <a:pt x="901898" y="303610"/>
                </a:lnTo>
                <a:lnTo>
                  <a:pt x="910828" y="303610"/>
                </a:lnTo>
                <a:lnTo>
                  <a:pt x="919758" y="303610"/>
                </a:lnTo>
                <a:lnTo>
                  <a:pt x="919758" y="312539"/>
                </a:lnTo>
                <a:lnTo>
                  <a:pt x="928688" y="312539"/>
                </a:lnTo>
                <a:lnTo>
                  <a:pt x="937617" y="312539"/>
                </a:lnTo>
                <a:lnTo>
                  <a:pt x="946547" y="312539"/>
                </a:lnTo>
                <a:lnTo>
                  <a:pt x="955477" y="321469"/>
                </a:lnTo>
                <a:lnTo>
                  <a:pt x="964406" y="321469"/>
                </a:lnTo>
                <a:lnTo>
                  <a:pt x="973336" y="321469"/>
                </a:lnTo>
                <a:lnTo>
                  <a:pt x="991195" y="321469"/>
                </a:lnTo>
                <a:lnTo>
                  <a:pt x="1000125" y="321469"/>
                </a:lnTo>
                <a:lnTo>
                  <a:pt x="1009055" y="330399"/>
                </a:lnTo>
                <a:lnTo>
                  <a:pt x="1017984" y="330399"/>
                </a:lnTo>
                <a:lnTo>
                  <a:pt x="1026914" y="330399"/>
                </a:lnTo>
                <a:lnTo>
                  <a:pt x="1035844" y="330399"/>
                </a:lnTo>
                <a:lnTo>
                  <a:pt x="1044773" y="339328"/>
                </a:lnTo>
                <a:lnTo>
                  <a:pt x="1062633" y="339328"/>
                </a:lnTo>
                <a:lnTo>
                  <a:pt x="1071563" y="339328"/>
                </a:lnTo>
                <a:lnTo>
                  <a:pt x="1080492" y="339328"/>
                </a:lnTo>
                <a:lnTo>
                  <a:pt x="1089422" y="339328"/>
                </a:lnTo>
                <a:lnTo>
                  <a:pt x="1098352" y="348258"/>
                </a:lnTo>
                <a:lnTo>
                  <a:pt x="1107281" y="348258"/>
                </a:lnTo>
                <a:lnTo>
                  <a:pt x="1116211" y="348258"/>
                </a:lnTo>
                <a:lnTo>
                  <a:pt x="1125141" y="348258"/>
                </a:lnTo>
                <a:lnTo>
                  <a:pt x="1143000" y="348258"/>
                </a:lnTo>
                <a:lnTo>
                  <a:pt x="1151930" y="357188"/>
                </a:lnTo>
                <a:lnTo>
                  <a:pt x="1160859" y="357188"/>
                </a:lnTo>
                <a:lnTo>
                  <a:pt x="1169789" y="357188"/>
                </a:lnTo>
                <a:lnTo>
                  <a:pt x="1178719" y="357188"/>
                </a:lnTo>
                <a:lnTo>
                  <a:pt x="1196578" y="366117"/>
                </a:lnTo>
                <a:lnTo>
                  <a:pt x="1205508" y="366117"/>
                </a:lnTo>
                <a:lnTo>
                  <a:pt x="1214438" y="366117"/>
                </a:lnTo>
                <a:lnTo>
                  <a:pt x="1223367" y="366117"/>
                </a:lnTo>
                <a:lnTo>
                  <a:pt x="1232297" y="366117"/>
                </a:lnTo>
                <a:lnTo>
                  <a:pt x="1241227" y="375047"/>
                </a:lnTo>
                <a:lnTo>
                  <a:pt x="1250156" y="375047"/>
                </a:lnTo>
                <a:lnTo>
                  <a:pt x="1268016" y="375047"/>
                </a:lnTo>
                <a:lnTo>
                  <a:pt x="1276945" y="375047"/>
                </a:lnTo>
                <a:lnTo>
                  <a:pt x="1285875" y="375047"/>
                </a:lnTo>
                <a:lnTo>
                  <a:pt x="1294805" y="375047"/>
                </a:lnTo>
                <a:lnTo>
                  <a:pt x="1312664" y="375047"/>
                </a:lnTo>
                <a:lnTo>
                  <a:pt x="1321594" y="383977"/>
                </a:lnTo>
                <a:lnTo>
                  <a:pt x="1330523" y="383977"/>
                </a:lnTo>
                <a:lnTo>
                  <a:pt x="1339453" y="383977"/>
                </a:lnTo>
                <a:lnTo>
                  <a:pt x="1357313" y="383977"/>
                </a:lnTo>
                <a:lnTo>
                  <a:pt x="1366242" y="383977"/>
                </a:lnTo>
                <a:lnTo>
                  <a:pt x="1384102" y="383977"/>
                </a:lnTo>
                <a:lnTo>
                  <a:pt x="1393031" y="383977"/>
                </a:lnTo>
                <a:lnTo>
                  <a:pt x="1401961" y="383977"/>
                </a:lnTo>
                <a:lnTo>
                  <a:pt x="1410891" y="383977"/>
                </a:lnTo>
                <a:lnTo>
                  <a:pt x="1428750" y="383977"/>
                </a:lnTo>
                <a:lnTo>
                  <a:pt x="1437680" y="383977"/>
                </a:lnTo>
                <a:lnTo>
                  <a:pt x="1446609" y="383977"/>
                </a:lnTo>
                <a:lnTo>
                  <a:pt x="1464469" y="392907"/>
                </a:lnTo>
                <a:lnTo>
                  <a:pt x="1473398" y="392907"/>
                </a:lnTo>
                <a:lnTo>
                  <a:pt x="1482328" y="392907"/>
                </a:lnTo>
                <a:lnTo>
                  <a:pt x="1500188" y="392907"/>
                </a:lnTo>
                <a:lnTo>
                  <a:pt x="1509117" y="392907"/>
                </a:lnTo>
                <a:lnTo>
                  <a:pt x="1518047" y="392907"/>
                </a:lnTo>
                <a:lnTo>
                  <a:pt x="1535906" y="392907"/>
                </a:lnTo>
                <a:lnTo>
                  <a:pt x="1544836" y="392907"/>
                </a:lnTo>
                <a:lnTo>
                  <a:pt x="1562695" y="392907"/>
                </a:lnTo>
                <a:lnTo>
                  <a:pt x="1571625" y="392907"/>
                </a:lnTo>
                <a:lnTo>
                  <a:pt x="1589484" y="392907"/>
                </a:lnTo>
                <a:lnTo>
                  <a:pt x="1598414" y="392907"/>
                </a:lnTo>
                <a:lnTo>
                  <a:pt x="1616273" y="392907"/>
                </a:lnTo>
                <a:lnTo>
                  <a:pt x="1625203" y="392907"/>
                </a:lnTo>
                <a:lnTo>
                  <a:pt x="1643063" y="401836"/>
                </a:lnTo>
                <a:lnTo>
                  <a:pt x="1651992" y="401836"/>
                </a:lnTo>
                <a:lnTo>
                  <a:pt x="1669852" y="401836"/>
                </a:lnTo>
                <a:lnTo>
                  <a:pt x="1678781" y="401836"/>
                </a:lnTo>
                <a:lnTo>
                  <a:pt x="1696641" y="401836"/>
                </a:lnTo>
                <a:lnTo>
                  <a:pt x="1705570" y="401836"/>
                </a:lnTo>
                <a:lnTo>
                  <a:pt x="1714500" y="410766"/>
                </a:lnTo>
                <a:lnTo>
                  <a:pt x="1732359" y="410766"/>
                </a:lnTo>
                <a:lnTo>
                  <a:pt x="1750219" y="410766"/>
                </a:lnTo>
                <a:lnTo>
                  <a:pt x="1759148" y="410766"/>
                </a:lnTo>
                <a:lnTo>
                  <a:pt x="1777008" y="410766"/>
                </a:lnTo>
                <a:lnTo>
                  <a:pt x="1785938" y="410766"/>
                </a:lnTo>
                <a:lnTo>
                  <a:pt x="1794867" y="410766"/>
                </a:lnTo>
                <a:lnTo>
                  <a:pt x="1812727" y="410766"/>
                </a:lnTo>
                <a:lnTo>
                  <a:pt x="1821656" y="410766"/>
                </a:lnTo>
                <a:lnTo>
                  <a:pt x="1839516" y="410766"/>
                </a:lnTo>
                <a:lnTo>
                  <a:pt x="1848445" y="419696"/>
                </a:lnTo>
                <a:lnTo>
                  <a:pt x="1857375" y="419696"/>
                </a:lnTo>
                <a:lnTo>
                  <a:pt x="1875234" y="419696"/>
                </a:lnTo>
                <a:lnTo>
                  <a:pt x="1884164" y="419696"/>
                </a:lnTo>
                <a:lnTo>
                  <a:pt x="1893094" y="419696"/>
                </a:lnTo>
                <a:lnTo>
                  <a:pt x="1902023" y="419696"/>
                </a:lnTo>
                <a:lnTo>
                  <a:pt x="1919883" y="419696"/>
                </a:lnTo>
                <a:lnTo>
                  <a:pt x="1928813" y="419696"/>
                </a:lnTo>
                <a:lnTo>
                  <a:pt x="1937742" y="419696"/>
                </a:lnTo>
                <a:lnTo>
                  <a:pt x="1955602" y="419696"/>
                </a:lnTo>
                <a:lnTo>
                  <a:pt x="1964531" y="419696"/>
                </a:lnTo>
                <a:lnTo>
                  <a:pt x="1973461" y="419696"/>
                </a:lnTo>
                <a:lnTo>
                  <a:pt x="1982391" y="419696"/>
                </a:lnTo>
                <a:lnTo>
                  <a:pt x="1991320" y="428625"/>
                </a:lnTo>
                <a:lnTo>
                  <a:pt x="2009180" y="428625"/>
                </a:lnTo>
                <a:lnTo>
                  <a:pt x="2018109" y="428625"/>
                </a:lnTo>
                <a:lnTo>
                  <a:pt x="2027039" y="428625"/>
                </a:lnTo>
                <a:lnTo>
                  <a:pt x="2035969" y="428625"/>
                </a:lnTo>
                <a:lnTo>
                  <a:pt x="2044898" y="428625"/>
                </a:lnTo>
                <a:lnTo>
                  <a:pt x="2053828" y="428625"/>
                </a:lnTo>
                <a:lnTo>
                  <a:pt x="2062758" y="437555"/>
                </a:lnTo>
                <a:lnTo>
                  <a:pt x="2071688" y="437555"/>
                </a:lnTo>
                <a:lnTo>
                  <a:pt x="2071688" y="437555"/>
                </a:lnTo>
                <a:lnTo>
                  <a:pt x="2080617" y="446485"/>
                </a:lnTo>
                <a:lnTo>
                  <a:pt x="2089547" y="446485"/>
                </a:lnTo>
                <a:lnTo>
                  <a:pt x="2098477" y="446485"/>
                </a:lnTo>
                <a:lnTo>
                  <a:pt x="2107406" y="446485"/>
                </a:lnTo>
                <a:lnTo>
                  <a:pt x="2116336" y="446485"/>
                </a:lnTo>
                <a:lnTo>
                  <a:pt x="2125266" y="455414"/>
                </a:lnTo>
                <a:lnTo>
                  <a:pt x="2134195" y="455414"/>
                </a:lnTo>
                <a:lnTo>
                  <a:pt x="2134195" y="455414"/>
                </a:lnTo>
                <a:lnTo>
                  <a:pt x="2143125" y="464344"/>
                </a:lnTo>
                <a:lnTo>
                  <a:pt x="2152055" y="464344"/>
                </a:lnTo>
                <a:lnTo>
                  <a:pt x="2160984" y="464344"/>
                </a:lnTo>
                <a:lnTo>
                  <a:pt x="2160984" y="473274"/>
                </a:lnTo>
                <a:lnTo>
                  <a:pt x="2169914" y="473274"/>
                </a:lnTo>
                <a:lnTo>
                  <a:pt x="2178844" y="473274"/>
                </a:lnTo>
                <a:lnTo>
                  <a:pt x="2178844" y="473274"/>
                </a:lnTo>
                <a:lnTo>
                  <a:pt x="2187773" y="482203"/>
                </a:lnTo>
                <a:lnTo>
                  <a:pt x="2196703" y="482203"/>
                </a:lnTo>
                <a:lnTo>
                  <a:pt x="2196703" y="482203"/>
                </a:lnTo>
                <a:lnTo>
                  <a:pt x="2205633" y="482203"/>
                </a:lnTo>
                <a:lnTo>
                  <a:pt x="2205633" y="491133"/>
                </a:lnTo>
                <a:lnTo>
                  <a:pt x="2214563" y="491133"/>
                </a:lnTo>
                <a:lnTo>
                  <a:pt x="2223492" y="491133"/>
                </a:lnTo>
                <a:lnTo>
                  <a:pt x="2223492" y="491133"/>
                </a:lnTo>
                <a:lnTo>
                  <a:pt x="2223492" y="491133"/>
                </a:lnTo>
                <a:lnTo>
                  <a:pt x="2232422" y="500063"/>
                </a:lnTo>
                <a:lnTo>
                  <a:pt x="2232422" y="500063"/>
                </a:lnTo>
                <a:lnTo>
                  <a:pt x="2241352" y="500063"/>
                </a:lnTo>
                <a:lnTo>
                  <a:pt x="2241352" y="500063"/>
                </a:lnTo>
                <a:lnTo>
                  <a:pt x="2241352" y="500063"/>
                </a:lnTo>
                <a:lnTo>
                  <a:pt x="2250281" y="500063"/>
                </a:lnTo>
                <a:lnTo>
                  <a:pt x="2250281" y="500063"/>
                </a:lnTo>
                <a:lnTo>
                  <a:pt x="2259211" y="491133"/>
                </a:lnTo>
                <a:lnTo>
                  <a:pt x="2259211" y="491133"/>
                </a:lnTo>
                <a:lnTo>
                  <a:pt x="2259211" y="491133"/>
                </a:lnTo>
                <a:lnTo>
                  <a:pt x="2268141" y="482203"/>
                </a:lnTo>
                <a:lnTo>
                  <a:pt x="2268141" y="482203"/>
                </a:lnTo>
                <a:lnTo>
                  <a:pt x="2268141" y="482203"/>
                </a:lnTo>
                <a:lnTo>
                  <a:pt x="2268141" y="473274"/>
                </a:lnTo>
                <a:lnTo>
                  <a:pt x="2277070" y="473274"/>
                </a:lnTo>
                <a:lnTo>
                  <a:pt x="2277070" y="464344"/>
                </a:lnTo>
                <a:lnTo>
                  <a:pt x="2277070" y="455414"/>
                </a:lnTo>
                <a:lnTo>
                  <a:pt x="2286000" y="455414"/>
                </a:lnTo>
                <a:lnTo>
                  <a:pt x="2286000" y="446485"/>
                </a:lnTo>
                <a:lnTo>
                  <a:pt x="2286000" y="446485"/>
                </a:lnTo>
                <a:lnTo>
                  <a:pt x="2294930" y="437555"/>
                </a:lnTo>
                <a:lnTo>
                  <a:pt x="2294930" y="428625"/>
                </a:lnTo>
                <a:lnTo>
                  <a:pt x="2303859" y="419696"/>
                </a:lnTo>
                <a:lnTo>
                  <a:pt x="2303859" y="419696"/>
                </a:lnTo>
                <a:lnTo>
                  <a:pt x="2303859" y="410766"/>
                </a:lnTo>
                <a:lnTo>
                  <a:pt x="2312789" y="401836"/>
                </a:lnTo>
                <a:lnTo>
                  <a:pt x="2312789" y="392907"/>
                </a:lnTo>
                <a:lnTo>
                  <a:pt x="2312789" y="383977"/>
                </a:lnTo>
                <a:lnTo>
                  <a:pt x="2312789" y="375047"/>
                </a:lnTo>
                <a:lnTo>
                  <a:pt x="2321719" y="366117"/>
                </a:lnTo>
                <a:lnTo>
                  <a:pt x="2321719" y="366117"/>
                </a:lnTo>
                <a:lnTo>
                  <a:pt x="2321719" y="357188"/>
                </a:lnTo>
                <a:lnTo>
                  <a:pt x="2321719" y="348258"/>
                </a:lnTo>
                <a:lnTo>
                  <a:pt x="2321719" y="339328"/>
                </a:lnTo>
                <a:lnTo>
                  <a:pt x="2321719" y="330399"/>
                </a:lnTo>
                <a:lnTo>
                  <a:pt x="2321719" y="321469"/>
                </a:lnTo>
                <a:lnTo>
                  <a:pt x="2330648" y="312539"/>
                </a:lnTo>
                <a:lnTo>
                  <a:pt x="2330648" y="303610"/>
                </a:lnTo>
                <a:lnTo>
                  <a:pt x="2330648" y="294680"/>
                </a:lnTo>
                <a:lnTo>
                  <a:pt x="2330648" y="285750"/>
                </a:lnTo>
                <a:lnTo>
                  <a:pt x="2330648" y="276821"/>
                </a:lnTo>
                <a:lnTo>
                  <a:pt x="2330648" y="267891"/>
                </a:lnTo>
                <a:lnTo>
                  <a:pt x="2321719" y="258961"/>
                </a:lnTo>
                <a:lnTo>
                  <a:pt x="2321719" y="250032"/>
                </a:lnTo>
                <a:lnTo>
                  <a:pt x="2321719" y="241102"/>
                </a:lnTo>
                <a:lnTo>
                  <a:pt x="2321719" y="232172"/>
                </a:lnTo>
                <a:lnTo>
                  <a:pt x="2321719" y="232172"/>
                </a:lnTo>
                <a:lnTo>
                  <a:pt x="2321719" y="223242"/>
                </a:lnTo>
                <a:lnTo>
                  <a:pt x="2321719" y="214313"/>
                </a:lnTo>
                <a:lnTo>
                  <a:pt x="2321719" y="205383"/>
                </a:lnTo>
                <a:lnTo>
                  <a:pt x="2321719" y="196453"/>
                </a:lnTo>
                <a:lnTo>
                  <a:pt x="2312789" y="196453"/>
                </a:lnTo>
                <a:lnTo>
                  <a:pt x="2312789" y="187524"/>
                </a:lnTo>
                <a:lnTo>
                  <a:pt x="2312789" y="187524"/>
                </a:lnTo>
                <a:lnTo>
                  <a:pt x="2312789" y="178594"/>
                </a:lnTo>
                <a:lnTo>
                  <a:pt x="2303859" y="178594"/>
                </a:lnTo>
                <a:lnTo>
                  <a:pt x="2303859" y="178594"/>
                </a:lnTo>
                <a:lnTo>
                  <a:pt x="2303859" y="169664"/>
                </a:lnTo>
                <a:lnTo>
                  <a:pt x="2294930" y="169664"/>
                </a:lnTo>
                <a:lnTo>
                  <a:pt x="2294930" y="169664"/>
                </a:lnTo>
                <a:lnTo>
                  <a:pt x="2286000" y="160735"/>
                </a:lnTo>
                <a:lnTo>
                  <a:pt x="2277070" y="160735"/>
                </a:lnTo>
                <a:lnTo>
                  <a:pt x="2268141" y="160735"/>
                </a:lnTo>
                <a:lnTo>
                  <a:pt x="2268141" y="151805"/>
                </a:lnTo>
                <a:lnTo>
                  <a:pt x="2259211" y="151805"/>
                </a:lnTo>
                <a:lnTo>
                  <a:pt x="2250281" y="151805"/>
                </a:lnTo>
                <a:lnTo>
                  <a:pt x="2241352" y="151805"/>
                </a:lnTo>
                <a:lnTo>
                  <a:pt x="2223492" y="151805"/>
                </a:lnTo>
                <a:lnTo>
                  <a:pt x="2214563" y="151805"/>
                </a:lnTo>
                <a:lnTo>
                  <a:pt x="2205633" y="151805"/>
                </a:lnTo>
                <a:lnTo>
                  <a:pt x="2187773" y="142875"/>
                </a:lnTo>
                <a:lnTo>
                  <a:pt x="2178844" y="142875"/>
                </a:lnTo>
                <a:lnTo>
                  <a:pt x="2169914" y="142875"/>
                </a:lnTo>
                <a:lnTo>
                  <a:pt x="2152055" y="142875"/>
                </a:lnTo>
                <a:lnTo>
                  <a:pt x="2143125" y="142875"/>
                </a:lnTo>
                <a:lnTo>
                  <a:pt x="2134195" y="142875"/>
                </a:lnTo>
                <a:lnTo>
                  <a:pt x="2125266" y="142875"/>
                </a:lnTo>
                <a:lnTo>
                  <a:pt x="2116336" y="133946"/>
                </a:lnTo>
                <a:lnTo>
                  <a:pt x="2107406" y="133946"/>
                </a:lnTo>
                <a:lnTo>
                  <a:pt x="2098477" y="133946"/>
                </a:lnTo>
                <a:lnTo>
                  <a:pt x="2089547" y="133946"/>
                </a:lnTo>
                <a:lnTo>
                  <a:pt x="2080617" y="125016"/>
                </a:lnTo>
                <a:lnTo>
                  <a:pt x="2071688" y="125016"/>
                </a:lnTo>
                <a:lnTo>
                  <a:pt x="2062758" y="125016"/>
                </a:lnTo>
                <a:lnTo>
                  <a:pt x="2062758" y="125016"/>
                </a:lnTo>
                <a:lnTo>
                  <a:pt x="2053828" y="125016"/>
                </a:lnTo>
                <a:lnTo>
                  <a:pt x="2044898" y="125016"/>
                </a:lnTo>
                <a:lnTo>
                  <a:pt x="2044898" y="125016"/>
                </a:lnTo>
                <a:lnTo>
                  <a:pt x="2035969" y="125016"/>
                </a:lnTo>
                <a:lnTo>
                  <a:pt x="2027039" y="125016"/>
                </a:lnTo>
                <a:lnTo>
                  <a:pt x="2018109" y="116086"/>
                </a:lnTo>
                <a:lnTo>
                  <a:pt x="2018109" y="116086"/>
                </a:lnTo>
                <a:lnTo>
                  <a:pt x="2009180" y="116086"/>
                </a:lnTo>
                <a:lnTo>
                  <a:pt x="2000250" y="116086"/>
                </a:lnTo>
                <a:lnTo>
                  <a:pt x="2000250" y="125016"/>
                </a:lnTo>
                <a:lnTo>
                  <a:pt x="1991320" y="125016"/>
                </a:lnTo>
                <a:lnTo>
                  <a:pt x="1991320" y="125016"/>
                </a:lnTo>
                <a:lnTo>
                  <a:pt x="1982391" y="125016"/>
                </a:lnTo>
                <a:lnTo>
                  <a:pt x="1982391" y="125016"/>
                </a:lnTo>
                <a:lnTo>
                  <a:pt x="1982391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95305" y="5232797"/>
            <a:ext cx="1785938" cy="741164"/>
          </a:xfrm>
          <a:custGeom>
            <a:avLst/>
            <a:gdLst/>
            <a:ahLst/>
            <a:cxnLst/>
            <a:rect l="0" t="0" r="0" b="0"/>
            <a:pathLst>
              <a:path w="1785938" h="741164">
                <a:moveTo>
                  <a:pt x="1785937" y="178594"/>
                </a:moveTo>
                <a:lnTo>
                  <a:pt x="1785937" y="178594"/>
                </a:lnTo>
                <a:lnTo>
                  <a:pt x="1785937" y="178594"/>
                </a:lnTo>
                <a:lnTo>
                  <a:pt x="1785937" y="178594"/>
                </a:lnTo>
                <a:lnTo>
                  <a:pt x="1785937" y="178594"/>
                </a:lnTo>
                <a:lnTo>
                  <a:pt x="1785937" y="178594"/>
                </a:lnTo>
                <a:lnTo>
                  <a:pt x="1785937" y="178594"/>
                </a:lnTo>
                <a:lnTo>
                  <a:pt x="1785937" y="178594"/>
                </a:lnTo>
                <a:lnTo>
                  <a:pt x="1777008" y="187523"/>
                </a:lnTo>
                <a:lnTo>
                  <a:pt x="1777008" y="187523"/>
                </a:lnTo>
                <a:lnTo>
                  <a:pt x="1777008" y="187523"/>
                </a:lnTo>
                <a:lnTo>
                  <a:pt x="1777008" y="196453"/>
                </a:lnTo>
                <a:lnTo>
                  <a:pt x="1777008" y="205383"/>
                </a:lnTo>
                <a:lnTo>
                  <a:pt x="1777008" y="205383"/>
                </a:lnTo>
                <a:lnTo>
                  <a:pt x="1777008" y="214312"/>
                </a:lnTo>
                <a:lnTo>
                  <a:pt x="1768078" y="223242"/>
                </a:lnTo>
                <a:lnTo>
                  <a:pt x="1768078" y="232172"/>
                </a:lnTo>
                <a:lnTo>
                  <a:pt x="1768078" y="232172"/>
                </a:lnTo>
                <a:lnTo>
                  <a:pt x="1768078" y="241101"/>
                </a:lnTo>
                <a:lnTo>
                  <a:pt x="1759148" y="250031"/>
                </a:lnTo>
                <a:lnTo>
                  <a:pt x="1759148" y="258961"/>
                </a:lnTo>
                <a:lnTo>
                  <a:pt x="1759148" y="267891"/>
                </a:lnTo>
                <a:lnTo>
                  <a:pt x="1759148" y="276820"/>
                </a:lnTo>
                <a:lnTo>
                  <a:pt x="1750218" y="285750"/>
                </a:lnTo>
                <a:lnTo>
                  <a:pt x="1750218" y="294680"/>
                </a:lnTo>
                <a:lnTo>
                  <a:pt x="1750218" y="303609"/>
                </a:lnTo>
                <a:lnTo>
                  <a:pt x="1750218" y="312539"/>
                </a:lnTo>
                <a:lnTo>
                  <a:pt x="1750218" y="321469"/>
                </a:lnTo>
                <a:lnTo>
                  <a:pt x="1741289" y="330398"/>
                </a:lnTo>
                <a:lnTo>
                  <a:pt x="1741289" y="339328"/>
                </a:lnTo>
                <a:lnTo>
                  <a:pt x="1741289" y="348257"/>
                </a:lnTo>
                <a:lnTo>
                  <a:pt x="1741289" y="357187"/>
                </a:lnTo>
                <a:lnTo>
                  <a:pt x="1741289" y="366116"/>
                </a:lnTo>
                <a:lnTo>
                  <a:pt x="1741289" y="375046"/>
                </a:lnTo>
                <a:lnTo>
                  <a:pt x="1741289" y="383976"/>
                </a:lnTo>
                <a:lnTo>
                  <a:pt x="1741289" y="392905"/>
                </a:lnTo>
                <a:lnTo>
                  <a:pt x="1741289" y="401835"/>
                </a:lnTo>
                <a:lnTo>
                  <a:pt x="1741289" y="410765"/>
                </a:lnTo>
                <a:lnTo>
                  <a:pt x="1741289" y="410765"/>
                </a:lnTo>
                <a:lnTo>
                  <a:pt x="1741289" y="419694"/>
                </a:lnTo>
                <a:lnTo>
                  <a:pt x="1741289" y="428624"/>
                </a:lnTo>
                <a:lnTo>
                  <a:pt x="1741289" y="437554"/>
                </a:lnTo>
                <a:lnTo>
                  <a:pt x="1741289" y="446483"/>
                </a:lnTo>
                <a:lnTo>
                  <a:pt x="1741289" y="455413"/>
                </a:lnTo>
                <a:lnTo>
                  <a:pt x="1741289" y="464343"/>
                </a:lnTo>
                <a:lnTo>
                  <a:pt x="1741289" y="473273"/>
                </a:lnTo>
                <a:lnTo>
                  <a:pt x="1741289" y="482202"/>
                </a:lnTo>
                <a:lnTo>
                  <a:pt x="1741289" y="482202"/>
                </a:lnTo>
                <a:lnTo>
                  <a:pt x="1741289" y="491132"/>
                </a:lnTo>
                <a:lnTo>
                  <a:pt x="1750218" y="500062"/>
                </a:lnTo>
                <a:lnTo>
                  <a:pt x="1750218" y="500062"/>
                </a:lnTo>
                <a:lnTo>
                  <a:pt x="1750218" y="508991"/>
                </a:lnTo>
                <a:lnTo>
                  <a:pt x="1750218" y="517921"/>
                </a:lnTo>
                <a:lnTo>
                  <a:pt x="1750218" y="517921"/>
                </a:lnTo>
                <a:lnTo>
                  <a:pt x="1750218" y="526851"/>
                </a:lnTo>
                <a:lnTo>
                  <a:pt x="1750218" y="526851"/>
                </a:lnTo>
                <a:lnTo>
                  <a:pt x="1750218" y="535780"/>
                </a:lnTo>
                <a:lnTo>
                  <a:pt x="1759148" y="544710"/>
                </a:lnTo>
                <a:lnTo>
                  <a:pt x="1759148" y="544710"/>
                </a:lnTo>
                <a:lnTo>
                  <a:pt x="1759148" y="553640"/>
                </a:lnTo>
                <a:lnTo>
                  <a:pt x="1759148" y="562569"/>
                </a:lnTo>
                <a:lnTo>
                  <a:pt x="1759148" y="562569"/>
                </a:lnTo>
                <a:lnTo>
                  <a:pt x="1759148" y="571499"/>
                </a:lnTo>
                <a:lnTo>
                  <a:pt x="1759148" y="571499"/>
                </a:lnTo>
                <a:lnTo>
                  <a:pt x="1759148" y="580429"/>
                </a:lnTo>
                <a:lnTo>
                  <a:pt x="1759148" y="580429"/>
                </a:lnTo>
                <a:lnTo>
                  <a:pt x="1759148" y="589358"/>
                </a:lnTo>
                <a:lnTo>
                  <a:pt x="1759148" y="598288"/>
                </a:lnTo>
                <a:lnTo>
                  <a:pt x="1768078" y="598288"/>
                </a:lnTo>
                <a:lnTo>
                  <a:pt x="1768078" y="598288"/>
                </a:lnTo>
                <a:lnTo>
                  <a:pt x="1768078" y="607218"/>
                </a:lnTo>
                <a:lnTo>
                  <a:pt x="1768078" y="607218"/>
                </a:lnTo>
                <a:lnTo>
                  <a:pt x="1768078" y="607218"/>
                </a:lnTo>
                <a:lnTo>
                  <a:pt x="1768078" y="607218"/>
                </a:lnTo>
                <a:lnTo>
                  <a:pt x="1768078" y="607218"/>
                </a:lnTo>
                <a:lnTo>
                  <a:pt x="1759148" y="607218"/>
                </a:lnTo>
                <a:lnTo>
                  <a:pt x="1759148" y="607218"/>
                </a:lnTo>
                <a:lnTo>
                  <a:pt x="1759148" y="616148"/>
                </a:lnTo>
                <a:lnTo>
                  <a:pt x="1759148" y="616148"/>
                </a:lnTo>
                <a:lnTo>
                  <a:pt x="1759148" y="616148"/>
                </a:lnTo>
                <a:lnTo>
                  <a:pt x="1759148" y="616148"/>
                </a:lnTo>
                <a:lnTo>
                  <a:pt x="1759148" y="616148"/>
                </a:lnTo>
                <a:lnTo>
                  <a:pt x="1750218" y="616148"/>
                </a:lnTo>
                <a:lnTo>
                  <a:pt x="1750218" y="607218"/>
                </a:lnTo>
                <a:lnTo>
                  <a:pt x="1741289" y="607218"/>
                </a:lnTo>
                <a:lnTo>
                  <a:pt x="1741289" y="607218"/>
                </a:lnTo>
                <a:lnTo>
                  <a:pt x="1732359" y="607218"/>
                </a:lnTo>
                <a:lnTo>
                  <a:pt x="1732359" y="607218"/>
                </a:lnTo>
                <a:lnTo>
                  <a:pt x="1723429" y="607218"/>
                </a:lnTo>
                <a:lnTo>
                  <a:pt x="1714500" y="607218"/>
                </a:lnTo>
                <a:lnTo>
                  <a:pt x="1714500" y="607218"/>
                </a:lnTo>
                <a:lnTo>
                  <a:pt x="1705570" y="607218"/>
                </a:lnTo>
                <a:lnTo>
                  <a:pt x="1696640" y="607218"/>
                </a:lnTo>
                <a:lnTo>
                  <a:pt x="1687711" y="607218"/>
                </a:lnTo>
                <a:lnTo>
                  <a:pt x="1678781" y="607218"/>
                </a:lnTo>
                <a:lnTo>
                  <a:pt x="1669851" y="598288"/>
                </a:lnTo>
                <a:lnTo>
                  <a:pt x="1660922" y="598288"/>
                </a:lnTo>
                <a:lnTo>
                  <a:pt x="1651992" y="598288"/>
                </a:lnTo>
                <a:lnTo>
                  <a:pt x="1643062" y="589358"/>
                </a:lnTo>
                <a:lnTo>
                  <a:pt x="1634133" y="589358"/>
                </a:lnTo>
                <a:lnTo>
                  <a:pt x="1625203" y="589358"/>
                </a:lnTo>
                <a:lnTo>
                  <a:pt x="1616273" y="580429"/>
                </a:lnTo>
                <a:lnTo>
                  <a:pt x="1607343" y="580429"/>
                </a:lnTo>
                <a:lnTo>
                  <a:pt x="1589484" y="580429"/>
                </a:lnTo>
                <a:lnTo>
                  <a:pt x="1580554" y="571499"/>
                </a:lnTo>
                <a:lnTo>
                  <a:pt x="1571625" y="571499"/>
                </a:lnTo>
                <a:lnTo>
                  <a:pt x="1562695" y="562569"/>
                </a:lnTo>
                <a:lnTo>
                  <a:pt x="1544836" y="562569"/>
                </a:lnTo>
                <a:lnTo>
                  <a:pt x="1535906" y="562569"/>
                </a:lnTo>
                <a:lnTo>
                  <a:pt x="1518047" y="553640"/>
                </a:lnTo>
                <a:lnTo>
                  <a:pt x="1509117" y="553640"/>
                </a:lnTo>
                <a:lnTo>
                  <a:pt x="1491258" y="553640"/>
                </a:lnTo>
                <a:lnTo>
                  <a:pt x="1482328" y="544710"/>
                </a:lnTo>
                <a:lnTo>
                  <a:pt x="1464468" y="544710"/>
                </a:lnTo>
                <a:lnTo>
                  <a:pt x="1455539" y="544710"/>
                </a:lnTo>
                <a:lnTo>
                  <a:pt x="1437679" y="535780"/>
                </a:lnTo>
                <a:lnTo>
                  <a:pt x="1428750" y="535780"/>
                </a:lnTo>
                <a:lnTo>
                  <a:pt x="1410890" y="535780"/>
                </a:lnTo>
                <a:lnTo>
                  <a:pt x="1401961" y="526851"/>
                </a:lnTo>
                <a:lnTo>
                  <a:pt x="1384101" y="526851"/>
                </a:lnTo>
                <a:lnTo>
                  <a:pt x="1366242" y="526851"/>
                </a:lnTo>
                <a:lnTo>
                  <a:pt x="1348383" y="526851"/>
                </a:lnTo>
                <a:lnTo>
                  <a:pt x="1339453" y="517921"/>
                </a:lnTo>
                <a:lnTo>
                  <a:pt x="1321593" y="517921"/>
                </a:lnTo>
                <a:lnTo>
                  <a:pt x="1303734" y="517921"/>
                </a:lnTo>
                <a:lnTo>
                  <a:pt x="1285875" y="508991"/>
                </a:lnTo>
                <a:lnTo>
                  <a:pt x="1276945" y="508991"/>
                </a:lnTo>
                <a:lnTo>
                  <a:pt x="1259086" y="508991"/>
                </a:lnTo>
                <a:lnTo>
                  <a:pt x="1241226" y="508991"/>
                </a:lnTo>
                <a:lnTo>
                  <a:pt x="1223367" y="508991"/>
                </a:lnTo>
                <a:lnTo>
                  <a:pt x="1205508" y="500062"/>
                </a:lnTo>
                <a:lnTo>
                  <a:pt x="1187648" y="500062"/>
                </a:lnTo>
                <a:lnTo>
                  <a:pt x="1169789" y="500062"/>
                </a:lnTo>
                <a:lnTo>
                  <a:pt x="1160859" y="500062"/>
                </a:lnTo>
                <a:lnTo>
                  <a:pt x="1143000" y="500062"/>
                </a:lnTo>
                <a:lnTo>
                  <a:pt x="1125140" y="500062"/>
                </a:lnTo>
                <a:lnTo>
                  <a:pt x="1107281" y="500062"/>
                </a:lnTo>
                <a:lnTo>
                  <a:pt x="1089422" y="500062"/>
                </a:lnTo>
                <a:lnTo>
                  <a:pt x="1071562" y="500062"/>
                </a:lnTo>
                <a:lnTo>
                  <a:pt x="1053703" y="500062"/>
                </a:lnTo>
                <a:lnTo>
                  <a:pt x="1035843" y="500062"/>
                </a:lnTo>
                <a:lnTo>
                  <a:pt x="1017984" y="500062"/>
                </a:lnTo>
                <a:lnTo>
                  <a:pt x="1000125" y="500062"/>
                </a:lnTo>
                <a:lnTo>
                  <a:pt x="982265" y="500062"/>
                </a:lnTo>
                <a:lnTo>
                  <a:pt x="964406" y="500062"/>
                </a:lnTo>
                <a:lnTo>
                  <a:pt x="946547" y="508991"/>
                </a:lnTo>
                <a:lnTo>
                  <a:pt x="928687" y="508991"/>
                </a:lnTo>
                <a:lnTo>
                  <a:pt x="910828" y="508991"/>
                </a:lnTo>
                <a:lnTo>
                  <a:pt x="892968" y="508991"/>
                </a:lnTo>
                <a:lnTo>
                  <a:pt x="875109" y="517921"/>
                </a:lnTo>
                <a:lnTo>
                  <a:pt x="857250" y="517921"/>
                </a:lnTo>
                <a:lnTo>
                  <a:pt x="839390" y="517921"/>
                </a:lnTo>
                <a:lnTo>
                  <a:pt x="821531" y="526851"/>
                </a:lnTo>
                <a:lnTo>
                  <a:pt x="803672" y="526851"/>
                </a:lnTo>
                <a:lnTo>
                  <a:pt x="785812" y="526851"/>
                </a:lnTo>
                <a:lnTo>
                  <a:pt x="767953" y="526851"/>
                </a:lnTo>
                <a:lnTo>
                  <a:pt x="750093" y="535780"/>
                </a:lnTo>
                <a:lnTo>
                  <a:pt x="732234" y="535780"/>
                </a:lnTo>
                <a:lnTo>
                  <a:pt x="714375" y="544710"/>
                </a:lnTo>
                <a:lnTo>
                  <a:pt x="696515" y="544710"/>
                </a:lnTo>
                <a:lnTo>
                  <a:pt x="678656" y="544710"/>
                </a:lnTo>
                <a:lnTo>
                  <a:pt x="660797" y="553640"/>
                </a:lnTo>
                <a:lnTo>
                  <a:pt x="651867" y="553640"/>
                </a:lnTo>
                <a:lnTo>
                  <a:pt x="634008" y="553640"/>
                </a:lnTo>
                <a:lnTo>
                  <a:pt x="616148" y="553640"/>
                </a:lnTo>
                <a:lnTo>
                  <a:pt x="607218" y="562569"/>
                </a:lnTo>
                <a:lnTo>
                  <a:pt x="589359" y="562569"/>
                </a:lnTo>
                <a:lnTo>
                  <a:pt x="571500" y="562569"/>
                </a:lnTo>
                <a:lnTo>
                  <a:pt x="562570" y="571499"/>
                </a:lnTo>
                <a:lnTo>
                  <a:pt x="544711" y="571499"/>
                </a:lnTo>
                <a:lnTo>
                  <a:pt x="535781" y="571499"/>
                </a:lnTo>
                <a:lnTo>
                  <a:pt x="517922" y="580429"/>
                </a:lnTo>
                <a:lnTo>
                  <a:pt x="508992" y="580429"/>
                </a:lnTo>
                <a:lnTo>
                  <a:pt x="491133" y="580429"/>
                </a:lnTo>
                <a:lnTo>
                  <a:pt x="482203" y="580429"/>
                </a:lnTo>
                <a:lnTo>
                  <a:pt x="473273" y="589358"/>
                </a:lnTo>
                <a:lnTo>
                  <a:pt x="455414" y="589358"/>
                </a:lnTo>
                <a:lnTo>
                  <a:pt x="446484" y="589358"/>
                </a:lnTo>
                <a:lnTo>
                  <a:pt x="437554" y="589358"/>
                </a:lnTo>
                <a:lnTo>
                  <a:pt x="419695" y="598288"/>
                </a:lnTo>
                <a:lnTo>
                  <a:pt x="410765" y="598288"/>
                </a:lnTo>
                <a:lnTo>
                  <a:pt x="401836" y="607218"/>
                </a:lnTo>
                <a:lnTo>
                  <a:pt x="383976" y="607218"/>
                </a:lnTo>
                <a:lnTo>
                  <a:pt x="375047" y="607218"/>
                </a:lnTo>
                <a:lnTo>
                  <a:pt x="366117" y="607218"/>
                </a:lnTo>
                <a:lnTo>
                  <a:pt x="357187" y="616148"/>
                </a:lnTo>
                <a:lnTo>
                  <a:pt x="339328" y="616148"/>
                </a:lnTo>
                <a:lnTo>
                  <a:pt x="330398" y="616148"/>
                </a:lnTo>
                <a:lnTo>
                  <a:pt x="321468" y="625077"/>
                </a:lnTo>
                <a:lnTo>
                  <a:pt x="312539" y="625077"/>
                </a:lnTo>
                <a:lnTo>
                  <a:pt x="303609" y="625077"/>
                </a:lnTo>
                <a:lnTo>
                  <a:pt x="294679" y="634007"/>
                </a:lnTo>
                <a:lnTo>
                  <a:pt x="276820" y="634007"/>
                </a:lnTo>
                <a:lnTo>
                  <a:pt x="267890" y="642937"/>
                </a:lnTo>
                <a:lnTo>
                  <a:pt x="258961" y="642937"/>
                </a:lnTo>
                <a:lnTo>
                  <a:pt x="250031" y="651866"/>
                </a:lnTo>
                <a:lnTo>
                  <a:pt x="241101" y="651866"/>
                </a:lnTo>
                <a:lnTo>
                  <a:pt x="232172" y="651866"/>
                </a:lnTo>
                <a:lnTo>
                  <a:pt x="223242" y="660796"/>
                </a:lnTo>
                <a:lnTo>
                  <a:pt x="223242" y="660796"/>
                </a:lnTo>
                <a:lnTo>
                  <a:pt x="214312" y="669726"/>
                </a:lnTo>
                <a:lnTo>
                  <a:pt x="205383" y="669726"/>
                </a:lnTo>
                <a:lnTo>
                  <a:pt x="196453" y="678655"/>
                </a:lnTo>
                <a:lnTo>
                  <a:pt x="187523" y="678655"/>
                </a:lnTo>
                <a:lnTo>
                  <a:pt x="178593" y="687585"/>
                </a:lnTo>
                <a:lnTo>
                  <a:pt x="178593" y="687585"/>
                </a:lnTo>
                <a:lnTo>
                  <a:pt x="169664" y="687585"/>
                </a:lnTo>
                <a:lnTo>
                  <a:pt x="160734" y="696515"/>
                </a:lnTo>
                <a:lnTo>
                  <a:pt x="160734" y="696515"/>
                </a:lnTo>
                <a:lnTo>
                  <a:pt x="151804" y="705444"/>
                </a:lnTo>
                <a:lnTo>
                  <a:pt x="142875" y="705444"/>
                </a:lnTo>
                <a:lnTo>
                  <a:pt x="142875" y="714374"/>
                </a:lnTo>
                <a:lnTo>
                  <a:pt x="133945" y="714374"/>
                </a:lnTo>
                <a:lnTo>
                  <a:pt x="133945" y="714374"/>
                </a:lnTo>
                <a:lnTo>
                  <a:pt x="125015" y="723304"/>
                </a:lnTo>
                <a:lnTo>
                  <a:pt x="125015" y="723304"/>
                </a:lnTo>
                <a:lnTo>
                  <a:pt x="116086" y="723304"/>
                </a:lnTo>
                <a:lnTo>
                  <a:pt x="116086" y="732233"/>
                </a:lnTo>
                <a:lnTo>
                  <a:pt x="107156" y="732233"/>
                </a:lnTo>
                <a:lnTo>
                  <a:pt x="107156" y="732233"/>
                </a:lnTo>
                <a:lnTo>
                  <a:pt x="98226" y="732233"/>
                </a:lnTo>
                <a:lnTo>
                  <a:pt x="98226" y="741163"/>
                </a:lnTo>
                <a:lnTo>
                  <a:pt x="98226" y="741163"/>
                </a:lnTo>
                <a:lnTo>
                  <a:pt x="89297" y="741163"/>
                </a:lnTo>
                <a:lnTo>
                  <a:pt x="89297" y="732233"/>
                </a:lnTo>
                <a:lnTo>
                  <a:pt x="80367" y="732233"/>
                </a:lnTo>
                <a:lnTo>
                  <a:pt x="80367" y="732233"/>
                </a:lnTo>
                <a:lnTo>
                  <a:pt x="80367" y="732233"/>
                </a:lnTo>
                <a:lnTo>
                  <a:pt x="71437" y="723304"/>
                </a:lnTo>
                <a:lnTo>
                  <a:pt x="71437" y="723304"/>
                </a:lnTo>
                <a:lnTo>
                  <a:pt x="71437" y="714374"/>
                </a:lnTo>
                <a:lnTo>
                  <a:pt x="62508" y="714374"/>
                </a:lnTo>
                <a:lnTo>
                  <a:pt x="62508" y="705444"/>
                </a:lnTo>
                <a:lnTo>
                  <a:pt x="53578" y="696515"/>
                </a:lnTo>
                <a:lnTo>
                  <a:pt x="53578" y="696515"/>
                </a:lnTo>
                <a:lnTo>
                  <a:pt x="44648" y="687585"/>
                </a:lnTo>
                <a:lnTo>
                  <a:pt x="44648" y="678655"/>
                </a:lnTo>
                <a:lnTo>
                  <a:pt x="35718" y="669726"/>
                </a:lnTo>
                <a:lnTo>
                  <a:pt x="35718" y="660796"/>
                </a:lnTo>
                <a:lnTo>
                  <a:pt x="26789" y="651866"/>
                </a:lnTo>
                <a:lnTo>
                  <a:pt x="26789" y="642937"/>
                </a:lnTo>
                <a:lnTo>
                  <a:pt x="17859" y="625077"/>
                </a:lnTo>
                <a:lnTo>
                  <a:pt x="17859" y="616148"/>
                </a:lnTo>
                <a:lnTo>
                  <a:pt x="17859" y="607218"/>
                </a:lnTo>
                <a:lnTo>
                  <a:pt x="8929" y="589358"/>
                </a:lnTo>
                <a:lnTo>
                  <a:pt x="8929" y="580429"/>
                </a:lnTo>
                <a:lnTo>
                  <a:pt x="8929" y="571499"/>
                </a:lnTo>
                <a:lnTo>
                  <a:pt x="0" y="553640"/>
                </a:lnTo>
                <a:lnTo>
                  <a:pt x="0" y="535780"/>
                </a:lnTo>
                <a:lnTo>
                  <a:pt x="0" y="526851"/>
                </a:lnTo>
                <a:lnTo>
                  <a:pt x="0" y="508991"/>
                </a:lnTo>
                <a:lnTo>
                  <a:pt x="0" y="500062"/>
                </a:lnTo>
                <a:lnTo>
                  <a:pt x="0" y="482202"/>
                </a:lnTo>
                <a:lnTo>
                  <a:pt x="0" y="473273"/>
                </a:lnTo>
                <a:lnTo>
                  <a:pt x="0" y="455413"/>
                </a:lnTo>
                <a:lnTo>
                  <a:pt x="0" y="437554"/>
                </a:lnTo>
                <a:lnTo>
                  <a:pt x="0" y="428624"/>
                </a:lnTo>
                <a:lnTo>
                  <a:pt x="0" y="410765"/>
                </a:lnTo>
                <a:lnTo>
                  <a:pt x="0" y="392905"/>
                </a:lnTo>
                <a:lnTo>
                  <a:pt x="8929" y="383976"/>
                </a:lnTo>
                <a:lnTo>
                  <a:pt x="8929" y="366116"/>
                </a:lnTo>
                <a:lnTo>
                  <a:pt x="8929" y="348257"/>
                </a:lnTo>
                <a:lnTo>
                  <a:pt x="17859" y="339328"/>
                </a:lnTo>
                <a:lnTo>
                  <a:pt x="17859" y="321469"/>
                </a:lnTo>
                <a:lnTo>
                  <a:pt x="17859" y="303609"/>
                </a:lnTo>
                <a:lnTo>
                  <a:pt x="26789" y="294680"/>
                </a:lnTo>
                <a:lnTo>
                  <a:pt x="35718" y="276820"/>
                </a:lnTo>
                <a:lnTo>
                  <a:pt x="35718" y="267891"/>
                </a:lnTo>
                <a:lnTo>
                  <a:pt x="44648" y="250031"/>
                </a:lnTo>
                <a:lnTo>
                  <a:pt x="44648" y="241101"/>
                </a:lnTo>
                <a:lnTo>
                  <a:pt x="53578" y="223242"/>
                </a:lnTo>
                <a:lnTo>
                  <a:pt x="53578" y="205383"/>
                </a:lnTo>
                <a:lnTo>
                  <a:pt x="62508" y="196453"/>
                </a:lnTo>
                <a:lnTo>
                  <a:pt x="62508" y="178594"/>
                </a:lnTo>
                <a:lnTo>
                  <a:pt x="62508" y="169664"/>
                </a:lnTo>
                <a:lnTo>
                  <a:pt x="71437" y="151805"/>
                </a:lnTo>
                <a:lnTo>
                  <a:pt x="71437" y="142875"/>
                </a:lnTo>
                <a:lnTo>
                  <a:pt x="80367" y="133945"/>
                </a:lnTo>
                <a:lnTo>
                  <a:pt x="80367" y="116086"/>
                </a:lnTo>
                <a:lnTo>
                  <a:pt x="89297" y="107156"/>
                </a:lnTo>
                <a:lnTo>
                  <a:pt x="89297" y="98226"/>
                </a:lnTo>
                <a:lnTo>
                  <a:pt x="89297" y="80367"/>
                </a:lnTo>
                <a:lnTo>
                  <a:pt x="98226" y="71437"/>
                </a:lnTo>
                <a:lnTo>
                  <a:pt x="98226" y="62508"/>
                </a:lnTo>
                <a:lnTo>
                  <a:pt x="9822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330898" y="6616898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527477" y="4205882"/>
            <a:ext cx="232172" cy="35720"/>
          </a:xfrm>
          <a:custGeom>
            <a:avLst/>
            <a:gdLst/>
            <a:ahLst/>
            <a:cxnLst/>
            <a:rect l="0" t="0" r="0" b="0"/>
            <a:pathLst>
              <a:path w="232172" h="35720">
                <a:moveTo>
                  <a:pt x="232171" y="17860"/>
                </a:moveTo>
                <a:lnTo>
                  <a:pt x="232171" y="17860"/>
                </a:lnTo>
                <a:lnTo>
                  <a:pt x="232171" y="17860"/>
                </a:lnTo>
                <a:lnTo>
                  <a:pt x="232171" y="17860"/>
                </a:lnTo>
                <a:lnTo>
                  <a:pt x="232171" y="17860"/>
                </a:lnTo>
                <a:lnTo>
                  <a:pt x="232171" y="17860"/>
                </a:lnTo>
                <a:lnTo>
                  <a:pt x="232171" y="17860"/>
                </a:lnTo>
                <a:lnTo>
                  <a:pt x="232171" y="17860"/>
                </a:lnTo>
                <a:lnTo>
                  <a:pt x="232171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214312" y="8930"/>
                </a:lnTo>
                <a:lnTo>
                  <a:pt x="205382" y="8930"/>
                </a:lnTo>
                <a:lnTo>
                  <a:pt x="205382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78593" y="0"/>
                </a:lnTo>
                <a:lnTo>
                  <a:pt x="178593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17860"/>
                </a:lnTo>
                <a:lnTo>
                  <a:pt x="71437" y="17860"/>
                </a:lnTo>
                <a:lnTo>
                  <a:pt x="62507" y="17860"/>
                </a:lnTo>
                <a:lnTo>
                  <a:pt x="62507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768578" y="4250531"/>
            <a:ext cx="151806" cy="35720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1785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911453" y="4179093"/>
            <a:ext cx="250032" cy="160736"/>
          </a:xfrm>
          <a:custGeom>
            <a:avLst/>
            <a:gdLst/>
            <a:ahLst/>
            <a:cxnLst/>
            <a:rect l="0" t="0" r="0" b="0"/>
            <a:pathLst>
              <a:path w="250032" h="160736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35719" y="160735"/>
                </a:lnTo>
                <a:lnTo>
                  <a:pt x="35719" y="160735"/>
                </a:lnTo>
                <a:lnTo>
                  <a:pt x="35719" y="160735"/>
                </a:lnTo>
                <a:lnTo>
                  <a:pt x="35719" y="160735"/>
                </a:lnTo>
                <a:lnTo>
                  <a:pt x="44649" y="160735"/>
                </a:lnTo>
                <a:lnTo>
                  <a:pt x="44649" y="160735"/>
                </a:lnTo>
                <a:lnTo>
                  <a:pt x="44649" y="160735"/>
                </a:lnTo>
                <a:lnTo>
                  <a:pt x="53578" y="160735"/>
                </a:lnTo>
                <a:lnTo>
                  <a:pt x="53578" y="160735"/>
                </a:lnTo>
                <a:lnTo>
                  <a:pt x="53578" y="160735"/>
                </a:lnTo>
                <a:lnTo>
                  <a:pt x="62508" y="160735"/>
                </a:lnTo>
                <a:lnTo>
                  <a:pt x="62508" y="160735"/>
                </a:lnTo>
                <a:lnTo>
                  <a:pt x="62508" y="160735"/>
                </a:lnTo>
                <a:lnTo>
                  <a:pt x="71438" y="160735"/>
                </a:lnTo>
                <a:lnTo>
                  <a:pt x="71438" y="160735"/>
                </a:lnTo>
                <a:lnTo>
                  <a:pt x="71438" y="16073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9297" y="160735"/>
                </a:lnTo>
                <a:lnTo>
                  <a:pt x="89297" y="151805"/>
                </a:lnTo>
                <a:lnTo>
                  <a:pt x="98227" y="151805"/>
                </a:lnTo>
                <a:lnTo>
                  <a:pt x="98227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25016" y="151805"/>
                </a:lnTo>
                <a:lnTo>
                  <a:pt x="125016" y="151805"/>
                </a:lnTo>
                <a:lnTo>
                  <a:pt x="133945" y="151805"/>
                </a:lnTo>
                <a:lnTo>
                  <a:pt x="133945" y="151805"/>
                </a:lnTo>
                <a:lnTo>
                  <a:pt x="142875" y="151805"/>
                </a:lnTo>
                <a:lnTo>
                  <a:pt x="142875" y="151805"/>
                </a:lnTo>
                <a:lnTo>
                  <a:pt x="151805" y="151805"/>
                </a:lnTo>
                <a:lnTo>
                  <a:pt x="151805" y="151805"/>
                </a:lnTo>
                <a:lnTo>
                  <a:pt x="151805" y="151805"/>
                </a:lnTo>
                <a:lnTo>
                  <a:pt x="160735" y="151805"/>
                </a:lnTo>
                <a:lnTo>
                  <a:pt x="160735" y="151805"/>
                </a:lnTo>
                <a:lnTo>
                  <a:pt x="160735" y="151805"/>
                </a:lnTo>
                <a:lnTo>
                  <a:pt x="169664" y="151805"/>
                </a:lnTo>
                <a:lnTo>
                  <a:pt x="169664" y="151805"/>
                </a:lnTo>
                <a:lnTo>
                  <a:pt x="169664" y="151805"/>
                </a:lnTo>
                <a:lnTo>
                  <a:pt x="169664" y="151805"/>
                </a:lnTo>
                <a:lnTo>
                  <a:pt x="178594" y="151805"/>
                </a:lnTo>
                <a:lnTo>
                  <a:pt x="178594" y="151805"/>
                </a:lnTo>
                <a:lnTo>
                  <a:pt x="178594" y="151805"/>
                </a:lnTo>
                <a:lnTo>
                  <a:pt x="178594" y="151805"/>
                </a:lnTo>
                <a:lnTo>
                  <a:pt x="187524" y="151805"/>
                </a:lnTo>
                <a:lnTo>
                  <a:pt x="187524" y="151805"/>
                </a:lnTo>
                <a:lnTo>
                  <a:pt x="187524" y="151805"/>
                </a:lnTo>
                <a:lnTo>
                  <a:pt x="187524" y="151805"/>
                </a:lnTo>
                <a:lnTo>
                  <a:pt x="196453" y="151805"/>
                </a:lnTo>
                <a:lnTo>
                  <a:pt x="196453" y="151805"/>
                </a:lnTo>
                <a:lnTo>
                  <a:pt x="196453" y="151805"/>
                </a:lnTo>
                <a:lnTo>
                  <a:pt x="196453" y="151805"/>
                </a:lnTo>
                <a:lnTo>
                  <a:pt x="205383" y="151805"/>
                </a:lnTo>
                <a:lnTo>
                  <a:pt x="205383" y="151805"/>
                </a:lnTo>
                <a:lnTo>
                  <a:pt x="205383" y="151805"/>
                </a:lnTo>
                <a:lnTo>
                  <a:pt x="205383" y="151805"/>
                </a:lnTo>
                <a:lnTo>
                  <a:pt x="205383" y="151805"/>
                </a:lnTo>
                <a:lnTo>
                  <a:pt x="205383" y="151805"/>
                </a:lnTo>
                <a:lnTo>
                  <a:pt x="214313" y="151805"/>
                </a:lnTo>
                <a:lnTo>
                  <a:pt x="214313" y="151805"/>
                </a:lnTo>
                <a:lnTo>
                  <a:pt x="214313" y="151805"/>
                </a:lnTo>
                <a:lnTo>
                  <a:pt x="214313" y="151805"/>
                </a:lnTo>
                <a:lnTo>
                  <a:pt x="223242" y="142875"/>
                </a:lnTo>
                <a:lnTo>
                  <a:pt x="223242" y="142875"/>
                </a:lnTo>
                <a:lnTo>
                  <a:pt x="223242" y="142875"/>
                </a:lnTo>
                <a:lnTo>
                  <a:pt x="223242" y="142875"/>
                </a:lnTo>
                <a:lnTo>
                  <a:pt x="223242" y="142875"/>
                </a:lnTo>
                <a:lnTo>
                  <a:pt x="223242" y="142875"/>
                </a:lnTo>
                <a:lnTo>
                  <a:pt x="223242" y="142875"/>
                </a:lnTo>
                <a:lnTo>
                  <a:pt x="223242" y="133946"/>
                </a:lnTo>
                <a:lnTo>
                  <a:pt x="232172" y="133946"/>
                </a:lnTo>
                <a:lnTo>
                  <a:pt x="232172" y="133946"/>
                </a:lnTo>
                <a:lnTo>
                  <a:pt x="232172" y="133946"/>
                </a:lnTo>
                <a:lnTo>
                  <a:pt x="232172" y="133946"/>
                </a:lnTo>
                <a:lnTo>
                  <a:pt x="232172" y="125016"/>
                </a:lnTo>
                <a:lnTo>
                  <a:pt x="232172" y="125016"/>
                </a:lnTo>
                <a:lnTo>
                  <a:pt x="232172" y="125016"/>
                </a:lnTo>
                <a:lnTo>
                  <a:pt x="241102" y="116086"/>
                </a:lnTo>
                <a:lnTo>
                  <a:pt x="241102" y="116086"/>
                </a:lnTo>
                <a:lnTo>
                  <a:pt x="241102" y="116086"/>
                </a:lnTo>
                <a:lnTo>
                  <a:pt x="241102" y="107157"/>
                </a:lnTo>
                <a:lnTo>
                  <a:pt x="241102" y="107157"/>
                </a:lnTo>
                <a:lnTo>
                  <a:pt x="241102" y="107157"/>
                </a:lnTo>
                <a:lnTo>
                  <a:pt x="241102" y="107157"/>
                </a:lnTo>
                <a:lnTo>
                  <a:pt x="250031" y="98227"/>
                </a:lnTo>
                <a:lnTo>
                  <a:pt x="250031" y="98227"/>
                </a:lnTo>
                <a:lnTo>
                  <a:pt x="250031" y="98227"/>
                </a:lnTo>
                <a:lnTo>
                  <a:pt x="250031" y="89297"/>
                </a:lnTo>
                <a:lnTo>
                  <a:pt x="250031" y="89297"/>
                </a:lnTo>
                <a:lnTo>
                  <a:pt x="250031" y="89297"/>
                </a:lnTo>
                <a:lnTo>
                  <a:pt x="250031" y="80368"/>
                </a:lnTo>
                <a:lnTo>
                  <a:pt x="250031" y="80368"/>
                </a:lnTo>
                <a:lnTo>
                  <a:pt x="250031" y="80368"/>
                </a:lnTo>
                <a:lnTo>
                  <a:pt x="250031" y="71438"/>
                </a:lnTo>
                <a:lnTo>
                  <a:pt x="250031" y="71438"/>
                </a:lnTo>
                <a:lnTo>
                  <a:pt x="250031" y="71438"/>
                </a:lnTo>
                <a:lnTo>
                  <a:pt x="250031" y="62508"/>
                </a:lnTo>
                <a:lnTo>
                  <a:pt x="250031" y="62508"/>
                </a:lnTo>
                <a:lnTo>
                  <a:pt x="250031" y="62508"/>
                </a:lnTo>
                <a:lnTo>
                  <a:pt x="250031" y="53578"/>
                </a:lnTo>
                <a:lnTo>
                  <a:pt x="241102" y="53578"/>
                </a:lnTo>
                <a:lnTo>
                  <a:pt x="241102" y="53578"/>
                </a:lnTo>
                <a:lnTo>
                  <a:pt x="241102" y="44649"/>
                </a:lnTo>
                <a:lnTo>
                  <a:pt x="241102" y="44649"/>
                </a:lnTo>
                <a:lnTo>
                  <a:pt x="241102" y="44649"/>
                </a:lnTo>
                <a:lnTo>
                  <a:pt x="241102" y="35719"/>
                </a:lnTo>
                <a:lnTo>
                  <a:pt x="241102" y="35719"/>
                </a:lnTo>
                <a:lnTo>
                  <a:pt x="241102" y="35719"/>
                </a:lnTo>
                <a:lnTo>
                  <a:pt x="241102" y="3571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32172" y="26789"/>
                </a:lnTo>
                <a:lnTo>
                  <a:pt x="232172" y="26789"/>
                </a:lnTo>
                <a:lnTo>
                  <a:pt x="232172" y="17860"/>
                </a:lnTo>
                <a:lnTo>
                  <a:pt x="232172" y="17860"/>
                </a:lnTo>
                <a:lnTo>
                  <a:pt x="232172" y="17860"/>
                </a:lnTo>
                <a:lnTo>
                  <a:pt x="223242" y="17860"/>
                </a:lnTo>
                <a:lnTo>
                  <a:pt x="223242" y="17860"/>
                </a:lnTo>
                <a:lnTo>
                  <a:pt x="223242" y="17860"/>
                </a:lnTo>
                <a:lnTo>
                  <a:pt x="223242" y="17860"/>
                </a:lnTo>
                <a:lnTo>
                  <a:pt x="214313" y="8930"/>
                </a:lnTo>
                <a:lnTo>
                  <a:pt x="214313" y="8930"/>
                </a:lnTo>
                <a:lnTo>
                  <a:pt x="214313" y="8930"/>
                </a:lnTo>
                <a:lnTo>
                  <a:pt x="205383" y="8930"/>
                </a:lnTo>
                <a:lnTo>
                  <a:pt x="196453" y="8930"/>
                </a:lnTo>
                <a:lnTo>
                  <a:pt x="196453" y="8930"/>
                </a:lnTo>
                <a:lnTo>
                  <a:pt x="187524" y="8930"/>
                </a:lnTo>
                <a:lnTo>
                  <a:pt x="18752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0735" y="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161484" y="4232671"/>
            <a:ext cx="133947" cy="26791"/>
          </a:xfrm>
          <a:custGeom>
            <a:avLst/>
            <a:gdLst/>
            <a:ahLst/>
            <a:cxnLst/>
            <a:rect l="0" t="0" r="0" b="0"/>
            <a:pathLst>
              <a:path w="133947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17860" y="26790"/>
                </a:lnTo>
                <a:lnTo>
                  <a:pt x="17860" y="26790"/>
                </a:lnTo>
                <a:lnTo>
                  <a:pt x="17860" y="26790"/>
                </a:lnTo>
                <a:lnTo>
                  <a:pt x="26789" y="26790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9" y="17860"/>
                </a:lnTo>
                <a:lnTo>
                  <a:pt x="44649" y="17860"/>
                </a:lnTo>
                <a:lnTo>
                  <a:pt x="53579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6045398" y="4241601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036469" y="4250531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6000750" y="4232671"/>
            <a:ext cx="44649" cy="35720"/>
          </a:xfrm>
          <a:custGeom>
            <a:avLst/>
            <a:gdLst/>
            <a:ahLst/>
            <a:cxnLst/>
            <a:rect l="0" t="0" r="0" b="0"/>
            <a:pathLst>
              <a:path w="44649" h="35720">
                <a:moveTo>
                  <a:pt x="1785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26790"/>
                </a:lnTo>
                <a:lnTo>
                  <a:pt x="35719" y="26790"/>
                </a:lnTo>
                <a:lnTo>
                  <a:pt x="35719" y="26790"/>
                </a:lnTo>
                <a:lnTo>
                  <a:pt x="35719" y="2679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90"/>
                </a:lnTo>
                <a:lnTo>
                  <a:pt x="35719" y="26790"/>
                </a:lnTo>
                <a:lnTo>
                  <a:pt x="35719" y="26790"/>
                </a:lnTo>
                <a:lnTo>
                  <a:pt x="35719" y="26790"/>
                </a:lnTo>
                <a:lnTo>
                  <a:pt x="35719" y="2679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661422" y="427732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607844" y="4268390"/>
            <a:ext cx="44649" cy="44650"/>
          </a:xfrm>
          <a:custGeom>
            <a:avLst/>
            <a:gdLst/>
            <a:ahLst/>
            <a:cxnLst/>
            <a:rect l="0" t="0" r="0" b="0"/>
            <a:pathLst>
              <a:path w="44649" h="44650">
                <a:moveTo>
                  <a:pt x="2678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527477" y="4223742"/>
            <a:ext cx="214313" cy="169665"/>
          </a:xfrm>
          <a:custGeom>
            <a:avLst/>
            <a:gdLst/>
            <a:ahLst/>
            <a:cxnLst/>
            <a:rect l="0" t="0" r="0" b="0"/>
            <a:pathLst>
              <a:path w="214313" h="169665">
                <a:moveTo>
                  <a:pt x="205382" y="0"/>
                </a:moveTo>
                <a:lnTo>
                  <a:pt x="205382" y="0"/>
                </a:lnTo>
                <a:lnTo>
                  <a:pt x="205382" y="0"/>
                </a:lnTo>
                <a:lnTo>
                  <a:pt x="205382" y="0"/>
                </a:lnTo>
                <a:lnTo>
                  <a:pt x="205382" y="0"/>
                </a:lnTo>
                <a:lnTo>
                  <a:pt x="205382" y="0"/>
                </a:lnTo>
                <a:lnTo>
                  <a:pt x="205382" y="0"/>
                </a:lnTo>
                <a:lnTo>
                  <a:pt x="205382" y="0"/>
                </a:lnTo>
                <a:lnTo>
                  <a:pt x="205382" y="8929"/>
                </a:lnTo>
                <a:lnTo>
                  <a:pt x="214312" y="8929"/>
                </a:lnTo>
                <a:lnTo>
                  <a:pt x="214312" y="8929"/>
                </a:lnTo>
                <a:lnTo>
                  <a:pt x="214312" y="8929"/>
                </a:lnTo>
                <a:lnTo>
                  <a:pt x="214312" y="892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26789"/>
                </a:lnTo>
                <a:lnTo>
                  <a:pt x="214312" y="26789"/>
                </a:lnTo>
                <a:lnTo>
                  <a:pt x="214312" y="26789"/>
                </a:lnTo>
                <a:lnTo>
                  <a:pt x="214312" y="26789"/>
                </a:lnTo>
                <a:lnTo>
                  <a:pt x="214312" y="35719"/>
                </a:lnTo>
                <a:lnTo>
                  <a:pt x="214312" y="35719"/>
                </a:lnTo>
                <a:lnTo>
                  <a:pt x="214312" y="35719"/>
                </a:lnTo>
                <a:lnTo>
                  <a:pt x="214312" y="35719"/>
                </a:lnTo>
                <a:lnTo>
                  <a:pt x="214312" y="44648"/>
                </a:lnTo>
                <a:lnTo>
                  <a:pt x="214312" y="44648"/>
                </a:lnTo>
                <a:lnTo>
                  <a:pt x="214312" y="44648"/>
                </a:lnTo>
                <a:lnTo>
                  <a:pt x="214312" y="44648"/>
                </a:lnTo>
                <a:lnTo>
                  <a:pt x="214312" y="44648"/>
                </a:lnTo>
                <a:lnTo>
                  <a:pt x="214312" y="53578"/>
                </a:lnTo>
                <a:lnTo>
                  <a:pt x="214312" y="53578"/>
                </a:lnTo>
                <a:lnTo>
                  <a:pt x="214312" y="53578"/>
                </a:lnTo>
                <a:lnTo>
                  <a:pt x="214312" y="53578"/>
                </a:lnTo>
                <a:lnTo>
                  <a:pt x="214312" y="62508"/>
                </a:lnTo>
                <a:lnTo>
                  <a:pt x="214312" y="62508"/>
                </a:lnTo>
                <a:lnTo>
                  <a:pt x="214312" y="62508"/>
                </a:lnTo>
                <a:lnTo>
                  <a:pt x="214312" y="62508"/>
                </a:lnTo>
                <a:lnTo>
                  <a:pt x="214312" y="62508"/>
                </a:lnTo>
                <a:lnTo>
                  <a:pt x="214312" y="62508"/>
                </a:lnTo>
                <a:lnTo>
                  <a:pt x="214312" y="71437"/>
                </a:lnTo>
                <a:lnTo>
                  <a:pt x="214312" y="71437"/>
                </a:lnTo>
                <a:lnTo>
                  <a:pt x="214312" y="71437"/>
                </a:lnTo>
                <a:lnTo>
                  <a:pt x="214312" y="7143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14312" y="89297"/>
                </a:lnTo>
                <a:lnTo>
                  <a:pt x="214312" y="89297"/>
                </a:lnTo>
                <a:lnTo>
                  <a:pt x="214312" y="89297"/>
                </a:lnTo>
                <a:lnTo>
                  <a:pt x="214312" y="89297"/>
                </a:lnTo>
                <a:lnTo>
                  <a:pt x="205382" y="98226"/>
                </a:lnTo>
                <a:lnTo>
                  <a:pt x="205382" y="98226"/>
                </a:lnTo>
                <a:lnTo>
                  <a:pt x="205382" y="98226"/>
                </a:lnTo>
                <a:lnTo>
                  <a:pt x="205382" y="98226"/>
                </a:lnTo>
                <a:lnTo>
                  <a:pt x="205382" y="107156"/>
                </a:lnTo>
                <a:lnTo>
                  <a:pt x="205382" y="107156"/>
                </a:lnTo>
                <a:lnTo>
                  <a:pt x="205382" y="107156"/>
                </a:lnTo>
                <a:lnTo>
                  <a:pt x="205382" y="107156"/>
                </a:lnTo>
                <a:lnTo>
                  <a:pt x="205382" y="116086"/>
                </a:lnTo>
                <a:lnTo>
                  <a:pt x="205382" y="116086"/>
                </a:lnTo>
                <a:lnTo>
                  <a:pt x="205382" y="116086"/>
                </a:lnTo>
                <a:lnTo>
                  <a:pt x="205382" y="116086"/>
                </a:lnTo>
                <a:lnTo>
                  <a:pt x="196453" y="116086"/>
                </a:lnTo>
                <a:lnTo>
                  <a:pt x="196453" y="116086"/>
                </a:lnTo>
                <a:lnTo>
                  <a:pt x="196453" y="116086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87523" y="125015"/>
                </a:lnTo>
                <a:lnTo>
                  <a:pt x="187523" y="133945"/>
                </a:lnTo>
                <a:lnTo>
                  <a:pt x="187523" y="133945"/>
                </a:lnTo>
                <a:lnTo>
                  <a:pt x="187523" y="133945"/>
                </a:lnTo>
                <a:lnTo>
                  <a:pt x="187523" y="133945"/>
                </a:lnTo>
                <a:lnTo>
                  <a:pt x="187523" y="133945"/>
                </a:lnTo>
                <a:lnTo>
                  <a:pt x="178593" y="133945"/>
                </a:lnTo>
                <a:lnTo>
                  <a:pt x="178593" y="142875"/>
                </a:lnTo>
                <a:lnTo>
                  <a:pt x="178593" y="142875"/>
                </a:lnTo>
                <a:lnTo>
                  <a:pt x="178593" y="142875"/>
                </a:lnTo>
                <a:lnTo>
                  <a:pt x="178593" y="142875"/>
                </a:lnTo>
                <a:lnTo>
                  <a:pt x="169664" y="142875"/>
                </a:lnTo>
                <a:lnTo>
                  <a:pt x="169664" y="142875"/>
                </a:lnTo>
                <a:lnTo>
                  <a:pt x="169664" y="142875"/>
                </a:lnTo>
                <a:lnTo>
                  <a:pt x="169664" y="151804"/>
                </a:lnTo>
                <a:lnTo>
                  <a:pt x="160734" y="151804"/>
                </a:lnTo>
                <a:lnTo>
                  <a:pt x="160734" y="151804"/>
                </a:lnTo>
                <a:lnTo>
                  <a:pt x="160734" y="151804"/>
                </a:lnTo>
                <a:lnTo>
                  <a:pt x="160734" y="151804"/>
                </a:lnTo>
                <a:lnTo>
                  <a:pt x="151804" y="151804"/>
                </a:lnTo>
                <a:lnTo>
                  <a:pt x="151804" y="151804"/>
                </a:lnTo>
                <a:lnTo>
                  <a:pt x="151804" y="160734"/>
                </a:lnTo>
                <a:lnTo>
                  <a:pt x="151804" y="16073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33945" y="160734"/>
                </a:lnTo>
                <a:lnTo>
                  <a:pt x="133945" y="160734"/>
                </a:lnTo>
                <a:lnTo>
                  <a:pt x="133945" y="160734"/>
                </a:lnTo>
                <a:lnTo>
                  <a:pt x="133945" y="160734"/>
                </a:lnTo>
                <a:lnTo>
                  <a:pt x="125015" y="169664"/>
                </a:lnTo>
                <a:lnTo>
                  <a:pt x="125015" y="169664"/>
                </a:lnTo>
                <a:lnTo>
                  <a:pt x="125015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98226" y="169664"/>
                </a:lnTo>
                <a:lnTo>
                  <a:pt x="98226" y="169664"/>
                </a:lnTo>
                <a:lnTo>
                  <a:pt x="98226" y="169664"/>
                </a:lnTo>
                <a:lnTo>
                  <a:pt x="89296" y="169664"/>
                </a:lnTo>
                <a:lnTo>
                  <a:pt x="89296" y="169664"/>
                </a:lnTo>
                <a:lnTo>
                  <a:pt x="89296" y="169664"/>
                </a:lnTo>
                <a:lnTo>
                  <a:pt x="80367" y="169664"/>
                </a:lnTo>
                <a:lnTo>
                  <a:pt x="80367" y="169664"/>
                </a:lnTo>
                <a:lnTo>
                  <a:pt x="80367" y="169664"/>
                </a:lnTo>
                <a:lnTo>
                  <a:pt x="80367" y="169664"/>
                </a:lnTo>
                <a:lnTo>
                  <a:pt x="71437" y="169664"/>
                </a:lnTo>
                <a:lnTo>
                  <a:pt x="71437" y="169664"/>
                </a:lnTo>
                <a:lnTo>
                  <a:pt x="71437" y="169664"/>
                </a:lnTo>
                <a:lnTo>
                  <a:pt x="71437" y="169664"/>
                </a:lnTo>
                <a:lnTo>
                  <a:pt x="62507" y="169664"/>
                </a:lnTo>
                <a:lnTo>
                  <a:pt x="62507" y="169664"/>
                </a:lnTo>
                <a:lnTo>
                  <a:pt x="62507" y="169664"/>
                </a:lnTo>
                <a:lnTo>
                  <a:pt x="62507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60734"/>
                </a:lnTo>
                <a:lnTo>
                  <a:pt x="35718" y="160734"/>
                </a:lnTo>
                <a:lnTo>
                  <a:pt x="35718" y="160734"/>
                </a:lnTo>
                <a:lnTo>
                  <a:pt x="35718" y="160734"/>
                </a:lnTo>
                <a:lnTo>
                  <a:pt x="35718" y="151804"/>
                </a:lnTo>
                <a:lnTo>
                  <a:pt x="35718" y="151804"/>
                </a:lnTo>
                <a:lnTo>
                  <a:pt x="35718" y="151804"/>
                </a:lnTo>
                <a:lnTo>
                  <a:pt x="35718" y="151804"/>
                </a:lnTo>
                <a:lnTo>
                  <a:pt x="26789" y="151804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17859" y="13394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5750719" y="4446984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44648"/>
                </a:lnTo>
                <a:lnTo>
                  <a:pt x="80367" y="44648"/>
                </a:lnTo>
                <a:lnTo>
                  <a:pt x="71437" y="44648"/>
                </a:lnTo>
                <a:lnTo>
                  <a:pt x="71437" y="44648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53578"/>
                </a:lnTo>
                <a:lnTo>
                  <a:pt x="44648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527602" y="4063007"/>
            <a:ext cx="232172" cy="205384"/>
          </a:xfrm>
          <a:custGeom>
            <a:avLst/>
            <a:gdLst/>
            <a:ahLst/>
            <a:cxnLst/>
            <a:rect l="0" t="0" r="0" b="0"/>
            <a:pathLst>
              <a:path w="232172" h="205384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8929" y="178594"/>
                </a:lnTo>
                <a:lnTo>
                  <a:pt x="8929" y="187524"/>
                </a:lnTo>
                <a:lnTo>
                  <a:pt x="8929" y="187524"/>
                </a:lnTo>
                <a:lnTo>
                  <a:pt x="17859" y="196454"/>
                </a:lnTo>
                <a:lnTo>
                  <a:pt x="17859" y="196454"/>
                </a:lnTo>
                <a:lnTo>
                  <a:pt x="26789" y="196454"/>
                </a:lnTo>
                <a:lnTo>
                  <a:pt x="35718" y="205383"/>
                </a:lnTo>
                <a:lnTo>
                  <a:pt x="35718" y="205383"/>
                </a:lnTo>
                <a:lnTo>
                  <a:pt x="44648" y="205383"/>
                </a:lnTo>
                <a:lnTo>
                  <a:pt x="53578" y="205383"/>
                </a:lnTo>
                <a:lnTo>
                  <a:pt x="62507" y="205383"/>
                </a:lnTo>
                <a:lnTo>
                  <a:pt x="71437" y="205383"/>
                </a:lnTo>
                <a:lnTo>
                  <a:pt x="80367" y="205383"/>
                </a:lnTo>
                <a:lnTo>
                  <a:pt x="89296" y="205383"/>
                </a:lnTo>
                <a:lnTo>
                  <a:pt x="98226" y="205383"/>
                </a:lnTo>
                <a:lnTo>
                  <a:pt x="107156" y="205383"/>
                </a:lnTo>
                <a:lnTo>
                  <a:pt x="116086" y="205383"/>
                </a:lnTo>
                <a:lnTo>
                  <a:pt x="125015" y="196454"/>
                </a:lnTo>
                <a:lnTo>
                  <a:pt x="133945" y="196454"/>
                </a:lnTo>
                <a:lnTo>
                  <a:pt x="142875" y="196454"/>
                </a:lnTo>
                <a:lnTo>
                  <a:pt x="151804" y="187524"/>
                </a:lnTo>
                <a:lnTo>
                  <a:pt x="160734" y="187524"/>
                </a:lnTo>
                <a:lnTo>
                  <a:pt x="160734" y="178594"/>
                </a:lnTo>
                <a:lnTo>
                  <a:pt x="169664" y="169664"/>
                </a:lnTo>
                <a:lnTo>
                  <a:pt x="178593" y="169664"/>
                </a:lnTo>
                <a:lnTo>
                  <a:pt x="187523" y="160735"/>
                </a:lnTo>
                <a:lnTo>
                  <a:pt x="187523" y="151805"/>
                </a:lnTo>
                <a:lnTo>
                  <a:pt x="196453" y="142875"/>
                </a:lnTo>
                <a:lnTo>
                  <a:pt x="205382" y="133946"/>
                </a:lnTo>
                <a:lnTo>
                  <a:pt x="205382" y="125016"/>
                </a:lnTo>
                <a:lnTo>
                  <a:pt x="214312" y="116086"/>
                </a:lnTo>
                <a:lnTo>
                  <a:pt x="214312" y="107157"/>
                </a:lnTo>
                <a:lnTo>
                  <a:pt x="223242" y="98227"/>
                </a:lnTo>
                <a:lnTo>
                  <a:pt x="223242" y="89297"/>
                </a:lnTo>
                <a:lnTo>
                  <a:pt x="223242" y="80368"/>
                </a:lnTo>
                <a:lnTo>
                  <a:pt x="223242" y="80368"/>
                </a:lnTo>
                <a:lnTo>
                  <a:pt x="223242" y="71438"/>
                </a:lnTo>
                <a:lnTo>
                  <a:pt x="232171" y="62508"/>
                </a:lnTo>
                <a:lnTo>
                  <a:pt x="232171" y="62508"/>
                </a:lnTo>
                <a:lnTo>
                  <a:pt x="232171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6893719" y="4214812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60734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35719" y="196453"/>
                </a:lnTo>
                <a:lnTo>
                  <a:pt x="35719" y="196453"/>
                </a:lnTo>
                <a:lnTo>
                  <a:pt x="44648" y="205383"/>
                </a:lnTo>
                <a:lnTo>
                  <a:pt x="44648" y="205383"/>
                </a:lnTo>
                <a:lnTo>
                  <a:pt x="53578" y="205383"/>
                </a:lnTo>
                <a:lnTo>
                  <a:pt x="53578" y="214313"/>
                </a:lnTo>
                <a:lnTo>
                  <a:pt x="62508" y="214313"/>
                </a:lnTo>
                <a:lnTo>
                  <a:pt x="62508" y="214313"/>
                </a:lnTo>
                <a:lnTo>
                  <a:pt x="71437" y="214313"/>
                </a:lnTo>
                <a:lnTo>
                  <a:pt x="71437" y="223242"/>
                </a:lnTo>
                <a:lnTo>
                  <a:pt x="80367" y="223242"/>
                </a:lnTo>
                <a:lnTo>
                  <a:pt x="89297" y="223242"/>
                </a:lnTo>
                <a:lnTo>
                  <a:pt x="89297" y="223242"/>
                </a:lnTo>
                <a:lnTo>
                  <a:pt x="98226" y="223242"/>
                </a:lnTo>
                <a:lnTo>
                  <a:pt x="107156" y="223242"/>
                </a:lnTo>
                <a:lnTo>
                  <a:pt x="107156" y="232172"/>
                </a:lnTo>
                <a:lnTo>
                  <a:pt x="116086" y="232172"/>
                </a:lnTo>
                <a:lnTo>
                  <a:pt x="125015" y="232172"/>
                </a:lnTo>
                <a:lnTo>
                  <a:pt x="125015" y="232172"/>
                </a:lnTo>
                <a:lnTo>
                  <a:pt x="133945" y="232172"/>
                </a:lnTo>
                <a:lnTo>
                  <a:pt x="133945" y="232172"/>
                </a:lnTo>
                <a:lnTo>
                  <a:pt x="142875" y="232172"/>
                </a:lnTo>
                <a:lnTo>
                  <a:pt x="151804" y="232172"/>
                </a:lnTo>
                <a:lnTo>
                  <a:pt x="151804" y="232172"/>
                </a:lnTo>
                <a:lnTo>
                  <a:pt x="160734" y="232172"/>
                </a:lnTo>
                <a:lnTo>
                  <a:pt x="160734" y="223242"/>
                </a:lnTo>
                <a:lnTo>
                  <a:pt x="169664" y="223242"/>
                </a:lnTo>
                <a:lnTo>
                  <a:pt x="178594" y="223242"/>
                </a:lnTo>
                <a:lnTo>
                  <a:pt x="178594" y="223242"/>
                </a:lnTo>
                <a:lnTo>
                  <a:pt x="178594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688336" y="4071937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89297" y="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71438"/>
                </a:lnTo>
                <a:lnTo>
                  <a:pt x="62508" y="71438"/>
                </a:lnTo>
                <a:lnTo>
                  <a:pt x="62508" y="80367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107156"/>
                </a:lnTo>
                <a:lnTo>
                  <a:pt x="53578" y="107156"/>
                </a:lnTo>
                <a:lnTo>
                  <a:pt x="44648" y="10715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688336" y="5036344"/>
            <a:ext cx="35720" cy="178595"/>
          </a:xfrm>
          <a:custGeom>
            <a:avLst/>
            <a:gdLst/>
            <a:ahLst/>
            <a:cxnLst/>
            <a:rect l="0" t="0" r="0" b="0"/>
            <a:pathLst>
              <a:path w="35720" h="17859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590109" y="5098852"/>
            <a:ext cx="35720" cy="151805"/>
          </a:xfrm>
          <a:custGeom>
            <a:avLst/>
            <a:gdLst/>
            <a:ahLst/>
            <a:cxnLst/>
            <a:rect l="0" t="0" r="0" b="0"/>
            <a:pathLst>
              <a:path w="35720" h="15180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420445" y="5098852"/>
            <a:ext cx="89298" cy="178594"/>
          </a:xfrm>
          <a:custGeom>
            <a:avLst/>
            <a:gdLst/>
            <a:ahLst/>
            <a:cxnLst/>
            <a:rect l="0" t="0" r="0" b="0"/>
            <a:pathLst>
              <a:path w="89298" h="178594">
                <a:moveTo>
                  <a:pt x="89297" y="0"/>
                </a:moveTo>
                <a:lnTo>
                  <a:pt x="89297" y="8929"/>
                </a:lnTo>
                <a:lnTo>
                  <a:pt x="80368" y="8929"/>
                </a:lnTo>
                <a:lnTo>
                  <a:pt x="80368" y="17859"/>
                </a:lnTo>
                <a:lnTo>
                  <a:pt x="80368" y="1785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35718"/>
                </a:lnTo>
                <a:lnTo>
                  <a:pt x="62508" y="44648"/>
                </a:lnTo>
                <a:lnTo>
                  <a:pt x="62508" y="53578"/>
                </a:lnTo>
                <a:lnTo>
                  <a:pt x="53578" y="62507"/>
                </a:lnTo>
                <a:lnTo>
                  <a:pt x="44649" y="71437"/>
                </a:lnTo>
                <a:lnTo>
                  <a:pt x="44649" y="80367"/>
                </a:lnTo>
                <a:lnTo>
                  <a:pt x="35719" y="98226"/>
                </a:lnTo>
                <a:lnTo>
                  <a:pt x="35719" y="107156"/>
                </a:lnTo>
                <a:lnTo>
                  <a:pt x="26789" y="116086"/>
                </a:lnTo>
                <a:lnTo>
                  <a:pt x="26789" y="125015"/>
                </a:lnTo>
                <a:lnTo>
                  <a:pt x="17860" y="142875"/>
                </a:lnTo>
                <a:lnTo>
                  <a:pt x="17860" y="151804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6322219" y="5107781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98226" y="0"/>
                </a:moveTo>
                <a:lnTo>
                  <a:pt x="98226" y="0"/>
                </a:lnTo>
                <a:lnTo>
                  <a:pt x="98226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7" y="44649"/>
                </a:lnTo>
                <a:lnTo>
                  <a:pt x="71437" y="53578"/>
                </a:lnTo>
                <a:lnTo>
                  <a:pt x="62508" y="62508"/>
                </a:lnTo>
                <a:lnTo>
                  <a:pt x="53578" y="71438"/>
                </a:lnTo>
                <a:lnTo>
                  <a:pt x="44648" y="80367"/>
                </a:lnTo>
                <a:lnTo>
                  <a:pt x="35719" y="89297"/>
                </a:lnTo>
                <a:lnTo>
                  <a:pt x="35719" y="98227"/>
                </a:lnTo>
                <a:lnTo>
                  <a:pt x="26789" y="107157"/>
                </a:lnTo>
                <a:lnTo>
                  <a:pt x="17859" y="116086"/>
                </a:lnTo>
                <a:lnTo>
                  <a:pt x="8929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232922" y="5036344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107156" y="0"/>
                </a:moveTo>
                <a:lnTo>
                  <a:pt x="107156" y="0"/>
                </a:lnTo>
                <a:lnTo>
                  <a:pt x="98226" y="0"/>
                </a:lnTo>
                <a:lnTo>
                  <a:pt x="98226" y="8929"/>
                </a:lnTo>
                <a:lnTo>
                  <a:pt x="98226" y="8929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7" y="35719"/>
                </a:lnTo>
                <a:lnTo>
                  <a:pt x="62508" y="53578"/>
                </a:lnTo>
                <a:lnTo>
                  <a:pt x="53578" y="62508"/>
                </a:lnTo>
                <a:lnTo>
                  <a:pt x="44648" y="71437"/>
                </a:lnTo>
                <a:lnTo>
                  <a:pt x="35719" y="80367"/>
                </a:lnTo>
                <a:lnTo>
                  <a:pt x="26789" y="89297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223992" y="4964906"/>
            <a:ext cx="71439" cy="62509"/>
          </a:xfrm>
          <a:custGeom>
            <a:avLst/>
            <a:gdLst/>
            <a:ahLst/>
            <a:cxnLst/>
            <a:rect l="0" t="0" r="0" b="0"/>
            <a:pathLst>
              <a:path w="71439" h="62509">
                <a:moveTo>
                  <a:pt x="71438" y="0"/>
                </a:moveTo>
                <a:lnTo>
                  <a:pt x="7143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26789"/>
                </a:lnTo>
                <a:lnTo>
                  <a:pt x="44649" y="35719"/>
                </a:lnTo>
                <a:lnTo>
                  <a:pt x="26789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759648" y="4786312"/>
            <a:ext cx="26791" cy="80368"/>
          </a:xfrm>
          <a:custGeom>
            <a:avLst/>
            <a:gdLst/>
            <a:ahLst/>
            <a:cxnLst/>
            <a:rect l="0" t="0" r="0" b="0"/>
            <a:pathLst>
              <a:path w="26791" h="80368">
                <a:moveTo>
                  <a:pt x="26790" y="80367"/>
                </a:moveTo>
                <a:lnTo>
                  <a:pt x="26790" y="71438"/>
                </a:lnTo>
                <a:lnTo>
                  <a:pt x="26790" y="71438"/>
                </a:lnTo>
                <a:lnTo>
                  <a:pt x="26790" y="71438"/>
                </a:lnTo>
                <a:lnTo>
                  <a:pt x="26790" y="71438"/>
                </a:lnTo>
                <a:lnTo>
                  <a:pt x="26790" y="71438"/>
                </a:lnTo>
                <a:lnTo>
                  <a:pt x="26790" y="71438"/>
                </a:lnTo>
                <a:lnTo>
                  <a:pt x="26790" y="71438"/>
                </a:lnTo>
                <a:lnTo>
                  <a:pt x="26790" y="71438"/>
                </a:lnTo>
                <a:lnTo>
                  <a:pt x="26790" y="62508"/>
                </a:lnTo>
                <a:lnTo>
                  <a:pt x="26790" y="6250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715000" y="4813101"/>
            <a:ext cx="71439" cy="89298"/>
          </a:xfrm>
          <a:custGeom>
            <a:avLst/>
            <a:gdLst/>
            <a:ahLst/>
            <a:cxnLst/>
            <a:rect l="0" t="0" r="0" b="0"/>
            <a:pathLst>
              <a:path w="71439" h="89298">
                <a:moveTo>
                  <a:pt x="71438" y="44649"/>
                </a:moveTo>
                <a:lnTo>
                  <a:pt x="71438" y="44649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44649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44648" y="53578"/>
                </a:lnTo>
                <a:lnTo>
                  <a:pt x="44648" y="53578"/>
                </a:lnTo>
                <a:lnTo>
                  <a:pt x="35719" y="44649"/>
                </a:lnTo>
                <a:lnTo>
                  <a:pt x="35719" y="44649"/>
                </a:lnTo>
                <a:lnTo>
                  <a:pt x="26789" y="3571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35719" y="71438"/>
                </a:lnTo>
                <a:lnTo>
                  <a:pt x="44648" y="80368"/>
                </a:lnTo>
                <a:lnTo>
                  <a:pt x="44648" y="80368"/>
                </a:lnTo>
                <a:lnTo>
                  <a:pt x="44648" y="80368"/>
                </a:lnTo>
                <a:lnTo>
                  <a:pt x="53578" y="89297"/>
                </a:lnTo>
                <a:lnTo>
                  <a:pt x="53578" y="89297"/>
                </a:lnTo>
                <a:lnTo>
                  <a:pt x="53578" y="89297"/>
                </a:lnTo>
                <a:lnTo>
                  <a:pt x="53578" y="80368"/>
                </a:lnTo>
                <a:lnTo>
                  <a:pt x="44648" y="80368"/>
                </a:lnTo>
                <a:lnTo>
                  <a:pt x="44648" y="80368"/>
                </a:lnTo>
                <a:lnTo>
                  <a:pt x="44648" y="71438"/>
                </a:lnTo>
                <a:lnTo>
                  <a:pt x="35719" y="71438"/>
                </a:lnTo>
                <a:lnTo>
                  <a:pt x="35719" y="62508"/>
                </a:lnTo>
                <a:lnTo>
                  <a:pt x="26789" y="62508"/>
                </a:lnTo>
                <a:lnTo>
                  <a:pt x="17859" y="53578"/>
                </a:lnTo>
                <a:lnTo>
                  <a:pt x="17859" y="53578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5741789" y="4902398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893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768578" y="4884539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5607844" y="4500562"/>
            <a:ext cx="187524" cy="107157"/>
          </a:xfrm>
          <a:custGeom>
            <a:avLst/>
            <a:gdLst/>
            <a:ahLst/>
            <a:cxnLst/>
            <a:rect l="0" t="0" r="0" b="0"/>
            <a:pathLst>
              <a:path w="187524" h="107157">
                <a:moveTo>
                  <a:pt x="187523" y="8930"/>
                </a:move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26789"/>
                </a:lnTo>
                <a:lnTo>
                  <a:pt x="187523" y="2678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78594" y="35719"/>
                </a:lnTo>
                <a:lnTo>
                  <a:pt x="178594" y="35719"/>
                </a:lnTo>
                <a:lnTo>
                  <a:pt x="178594" y="35719"/>
                </a:lnTo>
                <a:lnTo>
                  <a:pt x="178594" y="35719"/>
                </a:lnTo>
                <a:lnTo>
                  <a:pt x="178594" y="44649"/>
                </a:lnTo>
                <a:lnTo>
                  <a:pt x="178594" y="44649"/>
                </a:lnTo>
                <a:lnTo>
                  <a:pt x="178594" y="44649"/>
                </a:lnTo>
                <a:lnTo>
                  <a:pt x="178594" y="44649"/>
                </a:lnTo>
                <a:lnTo>
                  <a:pt x="169664" y="44649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62508"/>
                </a:lnTo>
                <a:lnTo>
                  <a:pt x="160734" y="62508"/>
                </a:lnTo>
                <a:lnTo>
                  <a:pt x="160734" y="62508"/>
                </a:lnTo>
                <a:lnTo>
                  <a:pt x="160734" y="62508"/>
                </a:lnTo>
                <a:lnTo>
                  <a:pt x="160734" y="71438"/>
                </a:lnTo>
                <a:lnTo>
                  <a:pt x="151804" y="71438"/>
                </a:lnTo>
                <a:lnTo>
                  <a:pt x="151804" y="71438"/>
                </a:lnTo>
                <a:lnTo>
                  <a:pt x="151804" y="71438"/>
                </a:lnTo>
                <a:lnTo>
                  <a:pt x="142875" y="80367"/>
                </a:lnTo>
                <a:lnTo>
                  <a:pt x="142875" y="80367"/>
                </a:lnTo>
                <a:lnTo>
                  <a:pt x="142875" y="80367"/>
                </a:lnTo>
                <a:lnTo>
                  <a:pt x="133945" y="80367"/>
                </a:lnTo>
                <a:lnTo>
                  <a:pt x="133945" y="89297"/>
                </a:lnTo>
                <a:lnTo>
                  <a:pt x="125015" y="89297"/>
                </a:lnTo>
                <a:lnTo>
                  <a:pt x="125015" y="89297"/>
                </a:lnTo>
                <a:lnTo>
                  <a:pt x="125015" y="9822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07156" y="98227"/>
                </a:lnTo>
                <a:lnTo>
                  <a:pt x="107156" y="98227"/>
                </a:lnTo>
                <a:lnTo>
                  <a:pt x="98226" y="98227"/>
                </a:lnTo>
                <a:lnTo>
                  <a:pt x="98226" y="98227"/>
                </a:lnTo>
                <a:lnTo>
                  <a:pt x="89297" y="107156"/>
                </a:lnTo>
                <a:lnTo>
                  <a:pt x="8929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71437" y="107156"/>
                </a:lnTo>
                <a:lnTo>
                  <a:pt x="71437" y="98227"/>
                </a:lnTo>
                <a:lnTo>
                  <a:pt x="62508" y="98227"/>
                </a:lnTo>
                <a:lnTo>
                  <a:pt x="6250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44648" y="98227"/>
                </a:lnTo>
                <a:lnTo>
                  <a:pt x="44648" y="98227"/>
                </a:lnTo>
                <a:lnTo>
                  <a:pt x="35719" y="89297"/>
                </a:lnTo>
                <a:lnTo>
                  <a:pt x="3571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5786438" y="4500562"/>
            <a:ext cx="187524" cy="107157"/>
          </a:xfrm>
          <a:custGeom>
            <a:avLst/>
            <a:gdLst/>
            <a:ahLst/>
            <a:cxnLst/>
            <a:rect l="0" t="0" r="0" b="0"/>
            <a:pathLst>
              <a:path w="187524" h="107157">
                <a:moveTo>
                  <a:pt x="8929" y="26789"/>
                </a:move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8" y="80367"/>
                </a:lnTo>
                <a:lnTo>
                  <a:pt x="35718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44648" y="89297"/>
                </a:lnTo>
                <a:lnTo>
                  <a:pt x="4464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62507" y="98227"/>
                </a:lnTo>
                <a:lnTo>
                  <a:pt x="62507" y="107156"/>
                </a:lnTo>
                <a:lnTo>
                  <a:pt x="71437" y="107156"/>
                </a:lnTo>
                <a:lnTo>
                  <a:pt x="7143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9296" y="107156"/>
                </a:lnTo>
                <a:lnTo>
                  <a:pt x="89296" y="107156"/>
                </a:lnTo>
                <a:lnTo>
                  <a:pt x="98226" y="10715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16085" y="107156"/>
                </a:lnTo>
                <a:lnTo>
                  <a:pt x="116085" y="107156"/>
                </a:lnTo>
                <a:lnTo>
                  <a:pt x="125015" y="107156"/>
                </a:lnTo>
                <a:lnTo>
                  <a:pt x="125015" y="107156"/>
                </a:lnTo>
                <a:lnTo>
                  <a:pt x="133945" y="107156"/>
                </a:lnTo>
                <a:lnTo>
                  <a:pt x="133945" y="107156"/>
                </a:lnTo>
                <a:lnTo>
                  <a:pt x="142875" y="107156"/>
                </a:lnTo>
                <a:lnTo>
                  <a:pt x="142875" y="107156"/>
                </a:lnTo>
                <a:lnTo>
                  <a:pt x="151804" y="107156"/>
                </a:lnTo>
                <a:lnTo>
                  <a:pt x="151804" y="98227"/>
                </a:lnTo>
                <a:lnTo>
                  <a:pt x="160734" y="98227"/>
                </a:lnTo>
                <a:lnTo>
                  <a:pt x="160734" y="98227"/>
                </a:lnTo>
                <a:lnTo>
                  <a:pt x="169664" y="98227"/>
                </a:lnTo>
                <a:lnTo>
                  <a:pt x="169664" y="89297"/>
                </a:lnTo>
                <a:lnTo>
                  <a:pt x="169664" y="89297"/>
                </a:lnTo>
                <a:lnTo>
                  <a:pt x="169664" y="89297"/>
                </a:lnTo>
                <a:lnTo>
                  <a:pt x="178593" y="80367"/>
                </a:lnTo>
                <a:lnTo>
                  <a:pt x="178593" y="80367"/>
                </a:lnTo>
                <a:lnTo>
                  <a:pt x="178593" y="71438"/>
                </a:lnTo>
                <a:lnTo>
                  <a:pt x="178593" y="71438"/>
                </a:lnTo>
                <a:lnTo>
                  <a:pt x="187523" y="71438"/>
                </a:lnTo>
                <a:lnTo>
                  <a:pt x="187523" y="62508"/>
                </a:lnTo>
                <a:lnTo>
                  <a:pt x="187523" y="62508"/>
                </a:lnTo>
                <a:lnTo>
                  <a:pt x="187523" y="53578"/>
                </a:lnTo>
                <a:lnTo>
                  <a:pt x="187523" y="53578"/>
                </a:lnTo>
                <a:lnTo>
                  <a:pt x="187523" y="44649"/>
                </a:lnTo>
                <a:lnTo>
                  <a:pt x="187523" y="44649"/>
                </a:lnTo>
                <a:lnTo>
                  <a:pt x="187523" y="35719"/>
                </a:lnTo>
                <a:lnTo>
                  <a:pt x="187523" y="35719"/>
                </a:lnTo>
                <a:lnTo>
                  <a:pt x="187523" y="26789"/>
                </a:lnTo>
                <a:lnTo>
                  <a:pt x="187523" y="2678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688211" y="4670226"/>
            <a:ext cx="142876" cy="330400"/>
          </a:xfrm>
          <a:custGeom>
            <a:avLst/>
            <a:gdLst/>
            <a:ahLst/>
            <a:cxnLst/>
            <a:rect l="0" t="0" r="0" b="0"/>
            <a:pathLst>
              <a:path w="142876" h="330400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17860"/>
                </a:lnTo>
                <a:lnTo>
                  <a:pt x="133945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44649"/>
                </a:lnTo>
                <a:lnTo>
                  <a:pt x="98227" y="44649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5357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71438"/>
                </a:lnTo>
                <a:lnTo>
                  <a:pt x="62508" y="71438"/>
                </a:lnTo>
                <a:lnTo>
                  <a:pt x="62508" y="71438"/>
                </a:lnTo>
                <a:lnTo>
                  <a:pt x="62508" y="71438"/>
                </a:lnTo>
                <a:lnTo>
                  <a:pt x="62508" y="71438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9297"/>
                </a:lnTo>
                <a:lnTo>
                  <a:pt x="44648" y="89297"/>
                </a:lnTo>
                <a:lnTo>
                  <a:pt x="44648" y="89297"/>
                </a:lnTo>
                <a:lnTo>
                  <a:pt x="44648" y="89297"/>
                </a:lnTo>
                <a:lnTo>
                  <a:pt x="44648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87524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23243"/>
                </a:lnTo>
                <a:lnTo>
                  <a:pt x="35719" y="223243"/>
                </a:lnTo>
                <a:lnTo>
                  <a:pt x="35719" y="223243"/>
                </a:lnTo>
                <a:lnTo>
                  <a:pt x="35719" y="232172"/>
                </a:lnTo>
                <a:lnTo>
                  <a:pt x="44648" y="232172"/>
                </a:lnTo>
                <a:lnTo>
                  <a:pt x="44648" y="241102"/>
                </a:lnTo>
                <a:lnTo>
                  <a:pt x="44648" y="241102"/>
                </a:lnTo>
                <a:lnTo>
                  <a:pt x="44648" y="250032"/>
                </a:lnTo>
                <a:lnTo>
                  <a:pt x="44648" y="250032"/>
                </a:lnTo>
                <a:lnTo>
                  <a:pt x="44648" y="258962"/>
                </a:lnTo>
                <a:lnTo>
                  <a:pt x="44648" y="258962"/>
                </a:lnTo>
                <a:lnTo>
                  <a:pt x="44648" y="258962"/>
                </a:lnTo>
                <a:lnTo>
                  <a:pt x="53578" y="267891"/>
                </a:lnTo>
                <a:lnTo>
                  <a:pt x="53578" y="267891"/>
                </a:lnTo>
                <a:lnTo>
                  <a:pt x="53578" y="276821"/>
                </a:lnTo>
                <a:lnTo>
                  <a:pt x="53578" y="276821"/>
                </a:lnTo>
                <a:lnTo>
                  <a:pt x="53578" y="276821"/>
                </a:lnTo>
                <a:lnTo>
                  <a:pt x="53578" y="285751"/>
                </a:lnTo>
                <a:lnTo>
                  <a:pt x="53578" y="285751"/>
                </a:lnTo>
                <a:lnTo>
                  <a:pt x="53578" y="294680"/>
                </a:lnTo>
                <a:lnTo>
                  <a:pt x="53578" y="294680"/>
                </a:lnTo>
                <a:lnTo>
                  <a:pt x="53578" y="294680"/>
                </a:lnTo>
                <a:lnTo>
                  <a:pt x="53578" y="303610"/>
                </a:lnTo>
                <a:lnTo>
                  <a:pt x="53578" y="303610"/>
                </a:lnTo>
                <a:lnTo>
                  <a:pt x="53578" y="312540"/>
                </a:lnTo>
                <a:lnTo>
                  <a:pt x="53578" y="312540"/>
                </a:lnTo>
                <a:lnTo>
                  <a:pt x="62508" y="312540"/>
                </a:lnTo>
                <a:lnTo>
                  <a:pt x="62508" y="312540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3039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12540"/>
                </a:lnTo>
                <a:lnTo>
                  <a:pt x="62508" y="312540"/>
                </a:lnTo>
                <a:lnTo>
                  <a:pt x="62508" y="312540"/>
                </a:lnTo>
                <a:lnTo>
                  <a:pt x="62508" y="312540"/>
                </a:lnTo>
                <a:lnTo>
                  <a:pt x="71437" y="303610"/>
                </a:lnTo>
                <a:lnTo>
                  <a:pt x="71437" y="303610"/>
                </a:lnTo>
                <a:lnTo>
                  <a:pt x="71437" y="303610"/>
                </a:lnTo>
                <a:lnTo>
                  <a:pt x="71437" y="303610"/>
                </a:lnTo>
                <a:lnTo>
                  <a:pt x="71437" y="294680"/>
                </a:lnTo>
                <a:lnTo>
                  <a:pt x="71437" y="294680"/>
                </a:lnTo>
                <a:lnTo>
                  <a:pt x="71437" y="294680"/>
                </a:lnTo>
                <a:lnTo>
                  <a:pt x="80367" y="285751"/>
                </a:lnTo>
                <a:lnTo>
                  <a:pt x="80367" y="285751"/>
                </a:lnTo>
                <a:lnTo>
                  <a:pt x="80367" y="285751"/>
                </a:lnTo>
                <a:lnTo>
                  <a:pt x="80367" y="276821"/>
                </a:lnTo>
                <a:lnTo>
                  <a:pt x="80367" y="276821"/>
                </a:lnTo>
                <a:lnTo>
                  <a:pt x="80367" y="276821"/>
                </a:lnTo>
                <a:lnTo>
                  <a:pt x="89297" y="267891"/>
                </a:lnTo>
                <a:lnTo>
                  <a:pt x="89297" y="267891"/>
                </a:lnTo>
                <a:lnTo>
                  <a:pt x="89297" y="258962"/>
                </a:lnTo>
                <a:lnTo>
                  <a:pt x="89297" y="258962"/>
                </a:lnTo>
                <a:lnTo>
                  <a:pt x="89297" y="258962"/>
                </a:lnTo>
                <a:lnTo>
                  <a:pt x="89297" y="258962"/>
                </a:lnTo>
                <a:lnTo>
                  <a:pt x="98227" y="250032"/>
                </a:lnTo>
                <a:lnTo>
                  <a:pt x="98227" y="250032"/>
                </a:lnTo>
                <a:lnTo>
                  <a:pt x="98227" y="250032"/>
                </a:lnTo>
                <a:lnTo>
                  <a:pt x="98227" y="241102"/>
                </a:lnTo>
                <a:lnTo>
                  <a:pt x="98227" y="241102"/>
                </a:lnTo>
                <a:lnTo>
                  <a:pt x="98227" y="241102"/>
                </a:lnTo>
                <a:lnTo>
                  <a:pt x="98227" y="232172"/>
                </a:lnTo>
                <a:lnTo>
                  <a:pt x="98227" y="232172"/>
                </a:lnTo>
                <a:lnTo>
                  <a:pt x="107156" y="232172"/>
                </a:lnTo>
                <a:lnTo>
                  <a:pt x="107156" y="223243"/>
                </a:lnTo>
                <a:lnTo>
                  <a:pt x="107156" y="223243"/>
                </a:lnTo>
                <a:lnTo>
                  <a:pt x="107156" y="223243"/>
                </a:lnTo>
                <a:lnTo>
                  <a:pt x="107156" y="214313"/>
                </a:lnTo>
                <a:lnTo>
                  <a:pt x="107156" y="214313"/>
                </a:lnTo>
                <a:lnTo>
                  <a:pt x="107156" y="214313"/>
                </a:lnTo>
                <a:lnTo>
                  <a:pt x="107156" y="214313"/>
                </a:lnTo>
                <a:lnTo>
                  <a:pt x="107156" y="205383"/>
                </a:lnTo>
                <a:lnTo>
                  <a:pt x="107156" y="205383"/>
                </a:lnTo>
                <a:lnTo>
                  <a:pt x="107156" y="205383"/>
                </a:lnTo>
                <a:lnTo>
                  <a:pt x="107156" y="205383"/>
                </a:lnTo>
                <a:lnTo>
                  <a:pt x="116086" y="205383"/>
                </a:lnTo>
                <a:lnTo>
                  <a:pt x="116086" y="20538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16086" y="169664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07156" y="16073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33945"/>
                </a:lnTo>
                <a:lnTo>
                  <a:pt x="89297" y="133945"/>
                </a:lnTo>
                <a:lnTo>
                  <a:pt x="89297" y="12501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07156"/>
                </a:lnTo>
                <a:lnTo>
                  <a:pt x="80367" y="107156"/>
                </a:lnTo>
                <a:lnTo>
                  <a:pt x="71437" y="107156"/>
                </a:lnTo>
                <a:lnTo>
                  <a:pt x="71437" y="98227"/>
                </a:lnTo>
                <a:lnTo>
                  <a:pt x="71437" y="98227"/>
                </a:lnTo>
                <a:lnTo>
                  <a:pt x="71437" y="98227"/>
                </a:lnTo>
                <a:lnTo>
                  <a:pt x="71437" y="8929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0367"/>
                </a:lnTo>
                <a:lnTo>
                  <a:pt x="62508" y="80367"/>
                </a:lnTo>
                <a:lnTo>
                  <a:pt x="6250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6098977" y="5089922"/>
            <a:ext cx="98227" cy="8931"/>
          </a:xfrm>
          <a:custGeom>
            <a:avLst/>
            <a:gdLst/>
            <a:ahLst/>
            <a:cxnLst/>
            <a:rect l="0" t="0" r="0" b="0"/>
            <a:pathLst>
              <a:path w="9822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688211" y="5063133"/>
            <a:ext cx="232173" cy="8931"/>
          </a:xfrm>
          <a:custGeom>
            <a:avLst/>
            <a:gdLst/>
            <a:ahLst/>
            <a:cxnLst/>
            <a:rect l="0" t="0" r="0" b="0"/>
            <a:pathLst>
              <a:path w="232173" h="8931">
                <a:moveTo>
                  <a:pt x="232172" y="0"/>
                </a:moveTo>
                <a:lnTo>
                  <a:pt x="23217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  <a:lnTo>
                  <a:pt x="205383" y="0"/>
                </a:lnTo>
                <a:lnTo>
                  <a:pt x="205383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5759648" y="48398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5741789" y="4857750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5750719" y="477738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5750719" y="477738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5741789" y="476845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5741789" y="478631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723930" y="468808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5804297" y="466129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5777508" y="482203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5741789" y="492025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ashapedia.pbworks.com/f/1237006456/growthmodels_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6969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Trade</a:t>
            </a:r>
            <a:endParaRPr lang="en-US" dirty="0"/>
          </a:p>
        </p:txBody>
      </p:sp>
      <p:pic>
        <p:nvPicPr>
          <p:cNvPr id="3074" name="Picture 2" descr="http://www.pranin.com/images/content/fair_trade_logo-713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28060" cy="48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irtrad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78" y="1600200"/>
            <a:ext cx="395591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udentpress.com/wp-content/uploads/FL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" y="838200"/>
            <a:ext cx="867615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through </a:t>
            </a:r>
            <a:r>
              <a:rPr lang="en-US" b="1" dirty="0" smtClean="0"/>
              <a:t>self-sufficiency</a:t>
            </a:r>
            <a:r>
              <a:rPr lang="en-US" dirty="0" smtClean="0"/>
              <a:t> </a:t>
            </a:r>
            <a:r>
              <a:rPr lang="en-US" dirty="0"/>
              <a:t>refers to the state of not requiring any outside aid, support, or interaction, for </a:t>
            </a:r>
            <a:r>
              <a:rPr lang="en-US" dirty="0" smtClean="0"/>
              <a:t>survival. </a:t>
            </a:r>
            <a:r>
              <a:rPr lang="en-US" smtClean="0"/>
              <a:t>States </a:t>
            </a:r>
            <a:r>
              <a:rPr lang="en-US" dirty="0" smtClean="0"/>
              <a:t>that use the self-sufficiency model implement trade barriers such as tariffs and trade quotas  on other countries to protect their own industries and businesses.</a:t>
            </a:r>
          </a:p>
          <a:p>
            <a:r>
              <a:rPr lang="en-US" dirty="0" smtClean="0"/>
              <a:t>Development through </a:t>
            </a:r>
            <a:r>
              <a:rPr lang="en-US" b="1" dirty="0" smtClean="0"/>
              <a:t>international trade </a:t>
            </a:r>
            <a:r>
              <a:rPr lang="en-US" dirty="0" smtClean="0"/>
              <a:t>involves a country finding their unique economic assets that other countries are willing to buy. What product can the country manufacture and distribute at higher quality at a lower cost than other countries? The international trade  model will encourage less barriers to trade.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7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Self-Sufficiency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Pros:</a:t>
            </a:r>
          </a:p>
          <a:p>
            <a:pPr lvl="1"/>
            <a:r>
              <a:rPr lang="en-US" sz="2800" dirty="0" smtClean="0"/>
              <a:t>Helps a fragile business by protecting them from large international corporations.</a:t>
            </a:r>
          </a:p>
          <a:p>
            <a:r>
              <a:rPr lang="en-US" sz="2800" b="1" dirty="0" smtClean="0"/>
              <a:t>Cons:</a:t>
            </a:r>
          </a:p>
          <a:p>
            <a:pPr lvl="1"/>
            <a:r>
              <a:rPr lang="en-US" sz="2800" dirty="0" smtClean="0"/>
              <a:t>Protectionist measures like tariffs, quotas and licenses tend to bring down the quality and speed of production/</a:t>
            </a:r>
          </a:p>
          <a:p>
            <a:pPr lvl="1"/>
            <a:r>
              <a:rPr lang="en-US" sz="2800" dirty="0" smtClean="0"/>
              <a:t>A country with a lot of protectionist measures also has a large complex administrative job.</a:t>
            </a:r>
            <a:endParaRPr lang="en-US" sz="2800" dirty="0"/>
          </a:p>
          <a:p>
            <a:pPr marL="777240" lvl="2" indent="0">
              <a:buNone/>
            </a:pPr>
            <a:endParaRPr lang="en-US" sz="2800" dirty="0" smtClean="0"/>
          </a:p>
        </p:txBody>
      </p:sp>
      <p:pic>
        <p:nvPicPr>
          <p:cNvPr id="1026" name="Picture 2" descr="http://trabant.shocauto.com/images/Wm6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3143249" cy="21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Process of interaction and integration among people, companies and governments of different nations, a process driven by international trade and investment and aided by information technology. 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f/f1/Arabic_McDona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43387"/>
            <a:ext cx="5638800" cy="3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Trade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017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Comparative advantage should improve the economy.</a:t>
            </a:r>
          </a:p>
          <a:p>
            <a:pPr lvl="1"/>
            <a:r>
              <a:rPr lang="en-US" dirty="0" smtClean="0"/>
              <a:t>Protectionism is expensive (tariffs are passed onto consumers)</a:t>
            </a:r>
          </a:p>
          <a:p>
            <a:pPr lvl="1"/>
            <a:r>
              <a:rPr lang="en-US" dirty="0" smtClean="0"/>
              <a:t>Economic interdependence undercuts the likelihood of war.</a:t>
            </a:r>
          </a:p>
          <a:p>
            <a:pPr lvl="1"/>
            <a:r>
              <a:rPr lang="en-US" dirty="0" smtClean="0"/>
              <a:t>Introduction of capital and technology</a:t>
            </a:r>
          </a:p>
          <a:p>
            <a:pPr lvl="1"/>
            <a:r>
              <a:rPr lang="en-US" dirty="0" smtClean="0"/>
              <a:t>Democratization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940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</a:t>
            </a:r>
            <a:endParaRPr lang="en-US" dirty="0"/>
          </a:p>
          <a:p>
            <a:pPr lvl="1"/>
            <a:r>
              <a:rPr lang="en-US" dirty="0" smtClean="0"/>
              <a:t>Threat to domestic jobs and industries.</a:t>
            </a:r>
          </a:p>
          <a:p>
            <a:pPr lvl="1"/>
            <a:r>
              <a:rPr lang="en-US" dirty="0" smtClean="0"/>
              <a:t>Too much dependency on a few products</a:t>
            </a:r>
          </a:p>
          <a:p>
            <a:pPr lvl="1"/>
            <a:r>
              <a:rPr lang="en-US" dirty="0" smtClean="0"/>
              <a:t>Security is endangered</a:t>
            </a:r>
          </a:p>
          <a:p>
            <a:pPr lvl="1"/>
            <a:r>
              <a:rPr lang="en-US" dirty="0" smtClean="0"/>
              <a:t>Cultural Imperialism</a:t>
            </a:r>
          </a:p>
          <a:p>
            <a:pPr lvl="1"/>
            <a:r>
              <a:rPr lang="en-US" dirty="0" smtClean="0"/>
              <a:t>Could negatively impact environmental and working standards in developing countries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Systems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The economic world is explained through the emergence of a </a:t>
            </a:r>
            <a:r>
              <a:rPr lang="en-US" b="1" dirty="0" smtClean="0"/>
              <a:t>core, periphery </a:t>
            </a:r>
            <a:r>
              <a:rPr lang="en-US" dirty="0" smtClean="0"/>
              <a:t>and</a:t>
            </a:r>
            <a:r>
              <a:rPr lang="en-US" b="1" dirty="0" smtClean="0"/>
              <a:t> semi-periphery </a:t>
            </a:r>
            <a:r>
              <a:rPr lang="en-US" dirty="0" smtClean="0"/>
              <a:t>system. The system was established in the 15</a:t>
            </a:r>
            <a:r>
              <a:rPr lang="en-US" baseline="30000" dirty="0" smtClean="0"/>
              <a:t>th</a:t>
            </a:r>
            <a:r>
              <a:rPr lang="en-US" dirty="0" smtClean="0"/>
              <a:t> Century with the age of exploration when countries began to connect political and economically with each other. </a:t>
            </a:r>
            <a:r>
              <a:rPr lang="en-US" b="1" dirty="0" smtClean="0"/>
              <a:t>Immanuel </a:t>
            </a:r>
            <a:r>
              <a:rPr lang="en-US" b="1" dirty="0" err="1" smtClean="0"/>
              <a:t>Wallerstein</a:t>
            </a:r>
            <a:r>
              <a:rPr lang="en-US" b="1" dirty="0" smtClean="0"/>
              <a:t> </a:t>
            </a:r>
            <a:r>
              <a:rPr lang="en-US" dirty="0" smtClean="0"/>
              <a:t>clarified this system in the 1970s.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Core-periphery model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410200"/>
          </a:xfrm>
        </p:spPr>
        <p:txBody>
          <a:bodyPr/>
          <a:lstStyle/>
          <a:p>
            <a:r>
              <a:rPr lang="en-US" dirty="0" smtClean="0">
                <a:effectLst/>
              </a:rPr>
              <a:t>describes </a:t>
            </a:r>
            <a:r>
              <a:rPr lang="en-US" dirty="0">
                <a:effectLst/>
              </a:rPr>
              <a:t>the pattern of distribution of the MDCs and LDCs. When the earth is viewed from the North Pole </a:t>
            </a: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MDCs are clustered near the center of the map (core) while the LDCs are near the edges (periphery).</a:t>
            </a:r>
          </a:p>
          <a:p>
            <a:endParaRPr lang="en-US" dirty="0"/>
          </a:p>
        </p:txBody>
      </p:sp>
      <p:pic>
        <p:nvPicPr>
          <p:cNvPr id="6146" name="Picture 2" descr="http://upload.wikimedia.org/wikipedia/commons/thumb/f/fd/World_trade_map.PNG/575px-World_trade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7467600" cy="36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54162"/>
          </a:xfrm>
        </p:spPr>
        <p:txBody>
          <a:bodyPr/>
          <a:lstStyle/>
          <a:p>
            <a:r>
              <a:rPr lang="en-US" sz="4400" dirty="0" smtClean="0"/>
              <a:t>The world is a capitalist system of interlocking states</a:t>
            </a:r>
            <a:r>
              <a:rPr lang="en-US" sz="48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 descr="gw560rf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09800"/>
            <a:ext cx="3276600" cy="30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62400" y="1536192"/>
            <a:ext cx="4343400" cy="459028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Global Economic </a:t>
            </a:r>
            <a:r>
              <a:rPr lang="en-US" b="1" dirty="0" smtClean="0"/>
              <a:t>Core</a:t>
            </a:r>
            <a:r>
              <a:rPr lang="en-US" dirty="0" smtClean="0"/>
              <a:t>: industrialized, developed countries that drive global economy. (Services)</a:t>
            </a:r>
          </a:p>
          <a:p>
            <a:pPr lvl="1"/>
            <a:r>
              <a:rPr lang="en-US" b="1" dirty="0" smtClean="0"/>
              <a:t>Periphery</a:t>
            </a:r>
            <a:r>
              <a:rPr lang="en-US" dirty="0" smtClean="0"/>
              <a:t>: countries that are underdeveloped and were, usually, once colonies. (Natural Resources)</a:t>
            </a:r>
          </a:p>
          <a:p>
            <a:pPr lvl="1"/>
            <a:r>
              <a:rPr lang="en-US" b="1" dirty="0" smtClean="0"/>
              <a:t>Semi periphery</a:t>
            </a:r>
            <a:r>
              <a:rPr lang="en-US" dirty="0" smtClean="0"/>
              <a:t>: countries that are between core and periphery. (Manufacturing)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World Trade Organization (WTO)</a:t>
            </a:r>
            <a:br>
              <a:rPr lang="en-US" sz="4000" dirty="0" smtClean="0"/>
            </a:br>
            <a:r>
              <a:rPr lang="en-US" sz="4000" dirty="0" smtClean="0"/>
              <a:t>and the promotion of free trade.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886200"/>
          </a:xfrm>
        </p:spPr>
        <p:txBody>
          <a:bodyPr>
            <a:normAutofit/>
          </a:bodyPr>
          <a:lstStyle/>
          <a:p>
            <a:r>
              <a:rPr lang="en-US" b="1" dirty="0" smtClean="0"/>
              <a:t>GOALS:</a:t>
            </a:r>
            <a:endParaRPr lang="en-US" dirty="0"/>
          </a:p>
          <a:p>
            <a:pPr lvl="1"/>
            <a:r>
              <a:rPr lang="en-US" sz="3200" dirty="0" smtClean="0"/>
              <a:t>Reduction in trade restrictions (tariffs, quotas and licenses)</a:t>
            </a:r>
          </a:p>
          <a:p>
            <a:pPr lvl="1"/>
            <a:r>
              <a:rPr lang="en-US" sz="3200" dirty="0" smtClean="0"/>
              <a:t>Reduction  of restrictions on the international movement of money by banks, corporation's and wealthy people.</a:t>
            </a:r>
          </a:p>
          <a:p>
            <a:pPr lvl="1"/>
            <a:r>
              <a:rPr lang="en-US" sz="3200" dirty="0" smtClean="0"/>
              <a:t>Settles disputes over International Trade.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31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743</TotalTime>
  <Words>579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Globalized Economy</vt:lpstr>
      <vt:lpstr>Models of Development</vt:lpstr>
      <vt:lpstr>Self-Sufficiency </vt:lpstr>
      <vt:lpstr>Globalization</vt:lpstr>
      <vt:lpstr>International Trade model</vt:lpstr>
      <vt:lpstr>World Systems Theory </vt:lpstr>
      <vt:lpstr>Core-periphery model </vt:lpstr>
      <vt:lpstr>The world is a capitalist system of interlocking states. </vt:lpstr>
      <vt:lpstr>World Trade Organization (WTO) and the promotion of free trade.</vt:lpstr>
      <vt:lpstr>Opposition to free trade and the WTO</vt:lpstr>
      <vt:lpstr>Transnational Corporations (a.k.a.-Multi-Nationals)</vt:lpstr>
      <vt:lpstr>Maquiladoras </vt:lpstr>
      <vt:lpstr>Foreign Direct Investment</vt:lpstr>
      <vt:lpstr>How do LDCs get the money to develop? </vt:lpstr>
      <vt:lpstr>Rostow’s Development Model</vt:lpstr>
      <vt:lpstr>Stages</vt:lpstr>
      <vt:lpstr>PowerPoint Presentation</vt:lpstr>
      <vt:lpstr>Fair Trade</vt:lpstr>
      <vt:lpstr>PowerPoint Presentation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Globalized Economy</dc:title>
  <dc:creator>User</dc:creator>
  <cp:lastModifiedBy>User</cp:lastModifiedBy>
  <cp:revision>68</cp:revision>
  <dcterms:created xsi:type="dcterms:W3CDTF">2013-11-20T18:38:00Z</dcterms:created>
  <dcterms:modified xsi:type="dcterms:W3CDTF">2017-03-21T14:09:02Z</dcterms:modified>
</cp:coreProperties>
</file>