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6" r:id="rId3"/>
    <p:sldId id="296" r:id="rId4"/>
    <p:sldId id="297" r:id="rId5"/>
    <p:sldId id="310" r:id="rId6"/>
    <p:sldId id="31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4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3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1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4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9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0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8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8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6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195B-D34A-46DB-BDF1-0F995D308E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314DF-3180-4977-ABF5-83A76631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2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Determinism and </a:t>
            </a:r>
            <a:r>
              <a:rPr lang="en-US" dirty="0" err="1" smtClean="0"/>
              <a:t>Possibilism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Environmental Determinism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Greek geographer Strabo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Ellsworth Huntington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Darwinism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Connection of Climate to Human Behavior</a:t>
            </a:r>
          </a:p>
          <a:p>
            <a:pPr marL="0" indent="0">
              <a:buNone/>
            </a:pPr>
            <a:r>
              <a:rPr lang="en-US" b="1" dirty="0" err="1" smtClean="0"/>
              <a:t>Possibilism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Strabo talked about this as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Environment does not determine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may limit human activities and endeavors – not determine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and Intelligence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666" y="160972"/>
            <a:ext cx="15240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90600"/>
            <a:ext cx="19050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9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rmAutofit/>
          </a:bodyPr>
          <a:lstStyle/>
          <a:p>
            <a:r>
              <a:rPr lang="en-US" sz="1200" dirty="0"/>
              <a:t>http://www.slideshare.net/deilands/unit-3-cultural-geography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76" y="609600"/>
            <a:ext cx="8669924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6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Criticisms of Environmental Determinism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Cultural Ecology - </a:t>
            </a:r>
            <a:r>
              <a:rPr lang="en-US" dirty="0" smtClean="0"/>
              <a:t>Relationship between culture and the natural environment</a:t>
            </a:r>
          </a:p>
          <a:p>
            <a:r>
              <a:rPr lang="en-US" u="sng" dirty="0" smtClean="0"/>
              <a:t>Both</a:t>
            </a:r>
            <a:r>
              <a:rPr lang="en-US" dirty="0" smtClean="0"/>
              <a:t> </a:t>
            </a:r>
            <a:r>
              <a:rPr lang="en-US" b="1" dirty="0" smtClean="0"/>
              <a:t>biological</a:t>
            </a:r>
            <a:r>
              <a:rPr lang="en-US" dirty="0" smtClean="0"/>
              <a:t> and </a:t>
            </a:r>
            <a:r>
              <a:rPr lang="en-US" b="1" dirty="0" smtClean="0"/>
              <a:t>cultural </a:t>
            </a:r>
            <a:r>
              <a:rPr lang="en-US" dirty="0" smtClean="0"/>
              <a:t>processes which enable humans to adapt and survive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Cultural Landscape </a:t>
            </a:r>
            <a:r>
              <a:rPr lang="en-US" b="1" u="sng" dirty="0"/>
              <a:t>– </a:t>
            </a:r>
            <a:r>
              <a:rPr lang="en-US" b="1" dirty="0" smtClean="0"/>
              <a:t>human material landscape </a:t>
            </a:r>
            <a:r>
              <a:rPr lang="en-US" dirty="0" smtClean="0"/>
              <a:t>(human imprints) and </a:t>
            </a:r>
            <a:r>
              <a:rPr lang="en-US" b="1" dirty="0" smtClean="0"/>
              <a:t>human ecology</a:t>
            </a:r>
            <a:r>
              <a:rPr lang="en-US" dirty="0" smtClean="0"/>
              <a:t>. Pays attention to the </a:t>
            </a:r>
            <a:r>
              <a:rPr lang="en-US" dirty="0"/>
              <a:t>damaging impacts of humans on the </a:t>
            </a:r>
            <a:r>
              <a:rPr lang="en-US" dirty="0" smtClean="0"/>
              <a:t>environment.</a:t>
            </a:r>
          </a:p>
          <a:p>
            <a:r>
              <a:rPr lang="en-US" b="1" dirty="0" smtClean="0"/>
              <a:t>Carl Sauer</a:t>
            </a:r>
          </a:p>
          <a:p>
            <a:r>
              <a:rPr lang="en-US" dirty="0" smtClean="0"/>
              <a:t>Fierce critic of environmental determinism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6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Geologic history 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geologic </a:t>
            </a:r>
            <a:r>
              <a:rPr lang="en-US" dirty="0" smtClean="0"/>
              <a:t>eras:</a:t>
            </a:r>
          </a:p>
          <a:p>
            <a:r>
              <a:rPr lang="en-US" b="1" dirty="0"/>
              <a:t>Paleozoic</a:t>
            </a:r>
            <a:r>
              <a:rPr lang="en-US" dirty="0"/>
              <a:t>: </a:t>
            </a:r>
            <a:r>
              <a:rPr lang="en-US" dirty="0" smtClean="0"/>
              <a:t>? - 220 </a:t>
            </a:r>
            <a:r>
              <a:rPr lang="en-US" dirty="0"/>
              <a:t>million years ago</a:t>
            </a:r>
          </a:p>
          <a:p>
            <a:r>
              <a:rPr lang="en-US" b="1" dirty="0" smtClean="0"/>
              <a:t>Mesozoic</a:t>
            </a:r>
            <a:r>
              <a:rPr lang="en-US" dirty="0"/>
              <a:t>: </a:t>
            </a:r>
            <a:r>
              <a:rPr lang="en-US" dirty="0" smtClean="0"/>
              <a:t>220 - 65 </a:t>
            </a:r>
            <a:r>
              <a:rPr lang="en-US" dirty="0"/>
              <a:t>million years </a:t>
            </a:r>
            <a:r>
              <a:rPr lang="en-US" dirty="0" smtClean="0"/>
              <a:t>ago</a:t>
            </a:r>
          </a:p>
          <a:p>
            <a:pPr lvl="1"/>
            <a:r>
              <a:rPr lang="en-US" dirty="0"/>
              <a:t>K/T Boundary – </a:t>
            </a:r>
            <a:r>
              <a:rPr lang="en-US" dirty="0" err="1"/>
              <a:t>Kretaceous</a:t>
            </a:r>
            <a:r>
              <a:rPr lang="en-US" dirty="0"/>
              <a:t>-Tertiary </a:t>
            </a:r>
            <a:r>
              <a:rPr lang="en-US" dirty="0" smtClean="0"/>
              <a:t>Boundary</a:t>
            </a:r>
            <a:endParaRPr lang="en-US" dirty="0"/>
          </a:p>
          <a:p>
            <a:r>
              <a:rPr lang="en-US" b="1" dirty="0" smtClean="0"/>
              <a:t>Cenozoic</a:t>
            </a:r>
            <a:r>
              <a:rPr lang="en-US" dirty="0"/>
              <a:t>: 65 million to present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5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Holocene Human Transformation</a:t>
            </a:r>
            <a:br>
              <a:rPr lang="en-US" b="1" dirty="0" smtClean="0"/>
            </a:br>
            <a:r>
              <a:rPr lang="en-US" b="1" dirty="0" smtClean="0"/>
              <a:t>Last 10,000-15,000 years </a:t>
            </a:r>
            <a:r>
              <a:rPr lang="en-US" sz="2400" dirty="0" smtClean="0"/>
              <a:t>(page 384,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1. Domestication </a:t>
            </a:r>
            <a:r>
              <a:rPr lang="en-US" b="1" u="sng" dirty="0"/>
              <a:t>of plants and </a:t>
            </a:r>
            <a:r>
              <a:rPr lang="en-US" b="1" u="sng" dirty="0" smtClean="0"/>
              <a:t>animals</a:t>
            </a:r>
            <a:r>
              <a:rPr lang="en-US" b="1" dirty="0" smtClean="0"/>
              <a:t> </a:t>
            </a:r>
            <a:r>
              <a:rPr lang="en-US" dirty="0" smtClean="0"/>
              <a:t>– allowed </a:t>
            </a:r>
            <a:r>
              <a:rPr lang="en-US" dirty="0"/>
              <a:t>humans to settle in a STABLE manner for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time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2. Social Stratification</a:t>
            </a:r>
            <a:r>
              <a:rPr lang="en-US" b="1" dirty="0" smtClean="0"/>
              <a:t> </a:t>
            </a:r>
            <a:r>
              <a:rPr lang="en-US" dirty="0" smtClean="0"/>
              <a:t>– humans begin specializing jobs and activities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3. Changing and controlling the environment</a:t>
            </a:r>
            <a:r>
              <a:rPr lang="en-US" dirty="0" smtClean="0"/>
              <a:t> – irrigation, dams, farming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Specific of Human effects during HOLOCENE transformation</a:t>
            </a:r>
            <a:endParaRPr lang="en-US" dirty="0"/>
          </a:p>
          <a:p>
            <a:r>
              <a:rPr lang="en-US" b="1" u="sng" dirty="0" smtClean="0"/>
              <a:t>Farming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transforms the Earth the most terraces, irrigation, canals.</a:t>
            </a:r>
          </a:p>
          <a:p>
            <a:r>
              <a:rPr lang="en-US" b="1" u="sng" dirty="0"/>
              <a:t>Administration</a:t>
            </a:r>
            <a:r>
              <a:rPr lang="en-US" b="1" dirty="0"/>
              <a:t> </a:t>
            </a:r>
            <a:r>
              <a:rPr lang="en-US" dirty="0"/>
              <a:t>– politics, boundaries, walls, fences, etc. Fences are a statement of culture, law, etc.</a:t>
            </a:r>
          </a:p>
          <a:p>
            <a:r>
              <a:rPr lang="en-US" b="1" u="sng" dirty="0"/>
              <a:t>Urbanization</a:t>
            </a:r>
            <a:r>
              <a:rPr lang="en-US" dirty="0"/>
              <a:t> – rise of towns to cities, cultural differences</a:t>
            </a:r>
          </a:p>
          <a:p>
            <a:r>
              <a:rPr lang="en-US" b="1" u="sng" dirty="0"/>
              <a:t>Capitalism</a:t>
            </a:r>
            <a:r>
              <a:rPr lang="en-US" dirty="0"/>
              <a:t> – money, value, exchange of goods/services.</a:t>
            </a:r>
          </a:p>
          <a:p>
            <a:r>
              <a:rPr lang="en-US" b="1" u="sng" dirty="0"/>
              <a:t>Industrialization</a:t>
            </a:r>
            <a:r>
              <a:rPr lang="en-US" b="1" dirty="0"/>
              <a:t> </a:t>
            </a:r>
            <a:r>
              <a:rPr lang="en-US" dirty="0"/>
              <a:t>– changed landscape 6,000 years ago expanded use and need of natural resources, mass production</a:t>
            </a:r>
          </a:p>
          <a:p>
            <a:r>
              <a:rPr lang="en-US" b="1" u="sng" dirty="0"/>
              <a:t>Transportation and Communication</a:t>
            </a:r>
            <a:r>
              <a:rPr lang="en-US" dirty="0"/>
              <a:t> – RR, pipelines, power lines, highways, airfields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u="sng" dirty="0"/>
              <a:t>Population</a:t>
            </a:r>
            <a:r>
              <a:rPr lang="en-US" dirty="0"/>
              <a:t> – biggest change. 6M to </a:t>
            </a:r>
            <a:r>
              <a:rPr lang="en-US" dirty="0" smtClean="0"/>
              <a:t>7B</a:t>
            </a:r>
            <a:r>
              <a:rPr lang="en-US" dirty="0"/>
              <a:t>. Most happened in last 200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3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8254</TotalTime>
  <Words>187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Environmental Determinism and Possibilism</vt:lpstr>
      <vt:lpstr>PowerPoint Presentation</vt:lpstr>
      <vt:lpstr>http://www.slideshare.net/deilands/unit-3-cultural-geography</vt:lpstr>
      <vt:lpstr>Criticisms of Environmental Determinism</vt:lpstr>
      <vt:lpstr>Geologic history basics</vt:lpstr>
      <vt:lpstr>Holocene Human Transformation Last 10,000-15,000 years (page 384, 11th ed.)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rsd</dc:creator>
  <cp:lastModifiedBy>User</cp:lastModifiedBy>
  <cp:revision>50</cp:revision>
  <dcterms:created xsi:type="dcterms:W3CDTF">2011-09-01T11:20:53Z</dcterms:created>
  <dcterms:modified xsi:type="dcterms:W3CDTF">2016-08-26T13:48:13Z</dcterms:modified>
</cp:coreProperties>
</file>