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6858000" cx="9144000"/>
  <p:notesSz cx="6858000" cy="9144000"/>
  <p:embeddedFontLst>
    <p:embeddedFont>
      <p:font typeface="Cabin"/>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D36CA558-3EC4-428C-9526-C4BD3C1B3610}">
  <a:tblStyle styleId="{D36CA558-3EC4-428C-9526-C4BD3C1B3610}" styleName="Table_0"/>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Cabin-boldItalic.fntdata"/><Relationship Id="rId70" Type="http://schemas.openxmlformats.org/officeDocument/2006/relationships/font" Target="fonts/Cabin-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Cabin-regular.fntdata"/><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Cabin-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None/>
              <a:defRPr b="0" i="0" sz="12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86" name="Shape 8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
        <p:nvSpPr>
          <p:cNvPr id="87" name="Shape 8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9" name="Shape 1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5" name="Shape 1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1" name="Shape 1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7" name="Shape 1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1" name="Shape 1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6" name="Shape 1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4" name="Shape 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7" name="Shape 1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9" name="Shape 2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5" name="Shape 2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1" name="Shape 2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7" name="Shape 2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3" name="Shape 2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9" name="Shape 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9" name="Shape 2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5" name="Shape 2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8" name="Shape 2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3" name="Shape 2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9" name="Shape 2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96" name="Shape 2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2" name="Shape 3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9" name="Shape 3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5" name="Shape 3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5" name="Shape 1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2" name="Shape 3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8" name="Shape 3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4" name="Shape 3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40" name="Shape 3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46" name="Shape 3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52" name="Shape 3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58" name="Shape 3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65" name="Shape 3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71" name="Shape 3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77" name="Shape 3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0" name="Shape 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1" name="Shape 381"/>
        <p:cNvGrpSpPr/>
        <p:nvPr/>
      </p:nvGrpSpPr>
      <p:grpSpPr>
        <a:xfrm>
          <a:off x="0" y="0"/>
          <a:ext cx="0" cy="0"/>
          <a:chOff x="0" y="0"/>
          <a:chExt cx="0" cy="0"/>
        </a:xfrm>
      </p:grpSpPr>
      <p:sp>
        <p:nvSpPr>
          <p:cNvPr id="382" name="Shape 3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83" name="Shape 3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90" name="Shape 3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5" name="Shape 395"/>
        <p:cNvGrpSpPr/>
        <p:nvPr/>
      </p:nvGrpSpPr>
      <p:grpSpPr>
        <a:xfrm>
          <a:off x="0" y="0"/>
          <a:ext cx="0" cy="0"/>
          <a:chOff x="0" y="0"/>
          <a:chExt cx="0" cy="0"/>
        </a:xfrm>
      </p:grpSpPr>
      <p:sp>
        <p:nvSpPr>
          <p:cNvPr id="396" name="Shape 3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97" name="Shape 3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05" name="Shape 4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9" name="Shape 409"/>
        <p:cNvGrpSpPr/>
        <p:nvPr/>
      </p:nvGrpSpPr>
      <p:grpSpPr>
        <a:xfrm>
          <a:off x="0" y="0"/>
          <a:ext cx="0" cy="0"/>
          <a:chOff x="0" y="0"/>
          <a:chExt cx="0" cy="0"/>
        </a:xfrm>
      </p:grpSpPr>
      <p:sp>
        <p:nvSpPr>
          <p:cNvPr id="410" name="Shape 4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11" name="Shape 4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17" name="Shape 4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2" name="Shape 422"/>
        <p:cNvGrpSpPr/>
        <p:nvPr/>
      </p:nvGrpSpPr>
      <p:grpSpPr>
        <a:xfrm>
          <a:off x="0" y="0"/>
          <a:ext cx="0" cy="0"/>
          <a:chOff x="0" y="0"/>
          <a:chExt cx="0" cy="0"/>
        </a:xfrm>
      </p:grpSpPr>
      <p:sp>
        <p:nvSpPr>
          <p:cNvPr id="423" name="Shape 4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24" name="Shape 4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31" name="Shape 4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5" name="Shape 435"/>
        <p:cNvGrpSpPr/>
        <p:nvPr/>
      </p:nvGrpSpPr>
      <p:grpSpPr>
        <a:xfrm>
          <a:off x="0" y="0"/>
          <a:ext cx="0" cy="0"/>
          <a:chOff x="0" y="0"/>
          <a:chExt cx="0" cy="0"/>
        </a:xfrm>
      </p:grpSpPr>
      <p:sp>
        <p:nvSpPr>
          <p:cNvPr id="436" name="Shape 4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37" name="Shape 4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43" name="Shape 4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5" name="Shape 1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7" name="Shape 447"/>
        <p:cNvGrpSpPr/>
        <p:nvPr/>
      </p:nvGrpSpPr>
      <p:grpSpPr>
        <a:xfrm>
          <a:off x="0" y="0"/>
          <a:ext cx="0" cy="0"/>
          <a:chOff x="0" y="0"/>
          <a:chExt cx="0" cy="0"/>
        </a:xfrm>
      </p:grpSpPr>
      <p:sp>
        <p:nvSpPr>
          <p:cNvPr id="448" name="Shape 4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49" name="Shape 4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3" name="Shape 453"/>
        <p:cNvGrpSpPr/>
        <p:nvPr/>
      </p:nvGrpSpPr>
      <p:grpSpPr>
        <a:xfrm>
          <a:off x="0" y="0"/>
          <a:ext cx="0" cy="0"/>
          <a:chOff x="0" y="0"/>
          <a:chExt cx="0" cy="0"/>
        </a:xfrm>
      </p:grpSpPr>
      <p:sp>
        <p:nvSpPr>
          <p:cNvPr id="454" name="Shape 4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55" name="Shape 4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61" name="Shape 4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1" name="Shape 1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bin"/>
                <a:ea typeface="Cabin"/>
                <a:cs typeface="Cabin"/>
                <a:sym typeface="Cabin"/>
              </a:defRPr>
            </a:lvl1pPr>
            <a:lvl2pPr indent="0" lvl="1" marL="0" marR="0" rtl="0" algn="ctr">
              <a:spcBef>
                <a:spcPts val="0"/>
              </a:spcBef>
              <a:spcAft>
                <a:spcPts val="0"/>
              </a:spcAft>
              <a:buNone/>
              <a:defRPr b="0" i="0" sz="4400" u="none" cap="none" strike="noStrike">
                <a:solidFill>
                  <a:schemeClr val="dk1"/>
                </a:solidFill>
                <a:latin typeface="Cabin"/>
                <a:ea typeface="Cabin"/>
                <a:cs typeface="Cabin"/>
                <a:sym typeface="Cabin"/>
              </a:defRPr>
            </a:lvl2pPr>
            <a:lvl3pPr indent="0" lvl="2" marL="0" marR="0" rtl="0" algn="ctr">
              <a:spcBef>
                <a:spcPts val="0"/>
              </a:spcBef>
              <a:spcAft>
                <a:spcPts val="0"/>
              </a:spcAft>
              <a:buNone/>
              <a:defRPr b="0" i="0" sz="4400" u="none" cap="none" strike="noStrike">
                <a:solidFill>
                  <a:schemeClr val="dk1"/>
                </a:solidFill>
                <a:latin typeface="Cabin"/>
                <a:ea typeface="Cabin"/>
                <a:cs typeface="Cabin"/>
                <a:sym typeface="Cabin"/>
              </a:defRPr>
            </a:lvl3pPr>
            <a:lvl4pPr indent="0" lvl="3" marL="0" marR="0" rtl="0" algn="ctr">
              <a:spcBef>
                <a:spcPts val="0"/>
              </a:spcBef>
              <a:spcAft>
                <a:spcPts val="0"/>
              </a:spcAft>
              <a:buNone/>
              <a:defRPr b="0" i="0" sz="4400" u="none" cap="none" strike="noStrike">
                <a:solidFill>
                  <a:schemeClr val="dk1"/>
                </a:solidFill>
                <a:latin typeface="Cabin"/>
                <a:ea typeface="Cabin"/>
                <a:cs typeface="Cabin"/>
                <a:sym typeface="Cabin"/>
              </a:defRPr>
            </a:lvl4pPr>
            <a:lvl5pPr indent="0" lvl="4" marL="0" marR="0" rtl="0" algn="ctr">
              <a:spcBef>
                <a:spcPts val="0"/>
              </a:spcBef>
              <a:spcAft>
                <a:spcPts val="0"/>
              </a:spcAft>
              <a:buNone/>
              <a:defRPr b="0" i="0" sz="4400" u="none" cap="none" strike="noStrike">
                <a:solidFill>
                  <a:schemeClr val="dk1"/>
                </a:solidFill>
                <a:latin typeface="Cabin"/>
                <a:ea typeface="Cabin"/>
                <a:cs typeface="Cabin"/>
                <a:sym typeface="Cabin"/>
              </a:defRPr>
            </a:lvl5pPr>
            <a:lvl6pPr indent="0" lvl="5" marL="457200" marR="0" rtl="0" algn="ctr">
              <a:spcBef>
                <a:spcPts val="0"/>
              </a:spcBef>
              <a:spcAft>
                <a:spcPts val="0"/>
              </a:spcAft>
              <a:buNone/>
              <a:defRPr b="0" i="0" sz="4400" u="none" cap="none" strike="noStrike">
                <a:solidFill>
                  <a:schemeClr val="dk1"/>
                </a:solidFill>
                <a:latin typeface="Cabin"/>
                <a:ea typeface="Cabin"/>
                <a:cs typeface="Cabin"/>
                <a:sym typeface="Cabin"/>
              </a:defRPr>
            </a:lvl6pPr>
            <a:lvl7pPr indent="0" lvl="6" marL="914400" marR="0" rtl="0" algn="ctr">
              <a:spcBef>
                <a:spcPts val="0"/>
              </a:spcBef>
              <a:spcAft>
                <a:spcPts val="0"/>
              </a:spcAft>
              <a:buNone/>
              <a:defRPr b="0" i="0" sz="4400" u="none" cap="none" strike="noStrike">
                <a:solidFill>
                  <a:schemeClr val="dk1"/>
                </a:solidFill>
                <a:latin typeface="Cabin"/>
                <a:ea typeface="Cabin"/>
                <a:cs typeface="Cabin"/>
                <a:sym typeface="Cabin"/>
              </a:defRPr>
            </a:lvl7pPr>
            <a:lvl8pPr indent="0" lvl="7" marL="1371600" marR="0" rtl="0" algn="ctr">
              <a:spcBef>
                <a:spcPts val="0"/>
              </a:spcBef>
              <a:spcAft>
                <a:spcPts val="0"/>
              </a:spcAft>
              <a:buNone/>
              <a:defRPr b="0" i="0" sz="4400" u="none" cap="none" strike="noStrike">
                <a:solidFill>
                  <a:schemeClr val="dk1"/>
                </a:solidFill>
                <a:latin typeface="Cabin"/>
                <a:ea typeface="Cabin"/>
                <a:cs typeface="Cabin"/>
                <a:sym typeface="Cabin"/>
              </a:defRPr>
            </a:lvl8pPr>
            <a:lvl9pPr indent="0" lvl="8" marL="1828800" marR="0" rtl="0" algn="ctr">
              <a:spcBef>
                <a:spcPts val="0"/>
              </a:spcBef>
              <a:spcAft>
                <a:spcPts val="0"/>
              </a:spcAft>
              <a:buNone/>
              <a:defRPr b="0" i="0" sz="4400" u="none" cap="none" strike="noStrike">
                <a:solidFill>
                  <a:schemeClr val="dk1"/>
                </a:solidFill>
                <a:latin typeface="Cabin"/>
                <a:ea typeface="Cabin"/>
                <a:cs typeface="Cabin"/>
                <a:sym typeface="Cabin"/>
              </a:defRPr>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rgbClr val="888888"/>
              </a:buClr>
              <a:buFont typeface="Arial"/>
              <a:buNone/>
              <a:defRPr b="0" i="0" sz="3200" u="none" cap="none" strike="noStrike">
                <a:solidFill>
                  <a:srgbClr val="888888"/>
                </a:solidFill>
                <a:latin typeface="Cabin"/>
                <a:ea typeface="Cabin"/>
                <a:cs typeface="Cabin"/>
                <a:sym typeface="Cabin"/>
              </a:defRPr>
            </a:lvl1pPr>
            <a:lvl2pPr indent="0" lvl="1" marL="457200" marR="0" rtl="0" algn="ctr">
              <a:spcBef>
                <a:spcPts val="560"/>
              </a:spcBef>
              <a:spcAft>
                <a:spcPts val="0"/>
              </a:spcAft>
              <a:buClr>
                <a:srgbClr val="888888"/>
              </a:buClr>
              <a:buFont typeface="Arial"/>
              <a:buNone/>
              <a:defRPr b="0" i="0" sz="2800" u="none" cap="none" strike="noStrike">
                <a:solidFill>
                  <a:srgbClr val="888888"/>
                </a:solidFill>
                <a:latin typeface="Cabin"/>
                <a:ea typeface="Cabin"/>
                <a:cs typeface="Cabin"/>
                <a:sym typeface="Cabin"/>
              </a:defRPr>
            </a:lvl2pPr>
            <a:lvl3pPr indent="0" lvl="2" marL="914400" marR="0" rtl="0" algn="ctr">
              <a:spcBef>
                <a:spcPts val="480"/>
              </a:spcBef>
              <a:spcAft>
                <a:spcPts val="0"/>
              </a:spcAft>
              <a:buClr>
                <a:srgbClr val="888888"/>
              </a:buClr>
              <a:buFont typeface="Arial"/>
              <a:buNone/>
              <a:defRPr b="0" i="0" sz="2400" u="none" cap="none" strike="noStrike">
                <a:solidFill>
                  <a:srgbClr val="888888"/>
                </a:solidFill>
                <a:latin typeface="Cabin"/>
                <a:ea typeface="Cabin"/>
                <a:cs typeface="Cabin"/>
                <a:sym typeface="Cabin"/>
              </a:defRPr>
            </a:lvl3pPr>
            <a:lvl4pPr indent="0" lvl="3" marL="1371600" marR="0" rtl="0" algn="ctr">
              <a:spcBef>
                <a:spcPts val="400"/>
              </a:spcBef>
              <a:spcAft>
                <a:spcPts val="0"/>
              </a:spcAft>
              <a:buClr>
                <a:srgbClr val="888888"/>
              </a:buClr>
              <a:buFont typeface="Arial"/>
              <a:buNone/>
              <a:defRPr b="0" i="0" sz="2000" u="none" cap="none" strike="noStrike">
                <a:solidFill>
                  <a:srgbClr val="888888"/>
                </a:solidFill>
                <a:latin typeface="Cabin"/>
                <a:ea typeface="Cabin"/>
                <a:cs typeface="Cabin"/>
                <a:sym typeface="Cabin"/>
              </a:defRPr>
            </a:lvl4pPr>
            <a:lvl5pPr indent="0" lvl="4" marL="1828800" marR="0" rtl="0" algn="ctr">
              <a:spcBef>
                <a:spcPts val="400"/>
              </a:spcBef>
              <a:spcAft>
                <a:spcPts val="0"/>
              </a:spcAft>
              <a:buClr>
                <a:srgbClr val="888888"/>
              </a:buClr>
              <a:buFont typeface="Arial"/>
              <a:buNone/>
              <a:defRPr b="0" i="0" sz="2000" u="none" cap="none" strike="noStrike">
                <a:solidFill>
                  <a:srgbClr val="888888"/>
                </a:solidFill>
                <a:latin typeface="Cabin"/>
                <a:ea typeface="Cabin"/>
                <a:cs typeface="Cabin"/>
                <a:sym typeface="Cabin"/>
              </a:defRPr>
            </a:lvl5pPr>
            <a:lvl6pPr indent="0" lvl="5" marL="2286000" marR="0" rtl="0" algn="ctr">
              <a:spcBef>
                <a:spcPts val="400"/>
              </a:spcBef>
              <a:buClr>
                <a:srgbClr val="888888"/>
              </a:buClr>
              <a:buFont typeface="Arial"/>
              <a:buNone/>
              <a:defRPr b="0" i="0" sz="2000" u="none" cap="none" strike="noStrike">
                <a:solidFill>
                  <a:srgbClr val="888888"/>
                </a:solidFill>
                <a:latin typeface="Cabin"/>
                <a:ea typeface="Cabin"/>
                <a:cs typeface="Cabin"/>
                <a:sym typeface="Cabin"/>
              </a:defRPr>
            </a:lvl6pPr>
            <a:lvl7pPr indent="0" lvl="6" marL="2743200" marR="0" rtl="0" algn="ctr">
              <a:spcBef>
                <a:spcPts val="400"/>
              </a:spcBef>
              <a:buClr>
                <a:srgbClr val="888888"/>
              </a:buClr>
              <a:buFont typeface="Arial"/>
              <a:buNone/>
              <a:defRPr b="0" i="0" sz="2000" u="none" cap="none" strike="noStrike">
                <a:solidFill>
                  <a:srgbClr val="888888"/>
                </a:solidFill>
                <a:latin typeface="Cabin"/>
                <a:ea typeface="Cabin"/>
                <a:cs typeface="Cabin"/>
                <a:sym typeface="Cabin"/>
              </a:defRPr>
            </a:lvl7pPr>
            <a:lvl8pPr indent="0" lvl="7" marL="3200400" marR="0" rtl="0" algn="ctr">
              <a:spcBef>
                <a:spcPts val="400"/>
              </a:spcBef>
              <a:buClr>
                <a:srgbClr val="888888"/>
              </a:buClr>
              <a:buFont typeface="Arial"/>
              <a:buNone/>
              <a:defRPr b="0" i="0" sz="2000" u="none" cap="none" strike="noStrike">
                <a:solidFill>
                  <a:srgbClr val="888888"/>
                </a:solidFill>
                <a:latin typeface="Cabin"/>
                <a:ea typeface="Cabin"/>
                <a:cs typeface="Cabin"/>
                <a:sym typeface="Cabin"/>
              </a:defRPr>
            </a:lvl8pPr>
            <a:lvl9pPr indent="0" lvl="8" marL="3657600" marR="0" rtl="0" algn="ctr">
              <a:spcBef>
                <a:spcPts val="400"/>
              </a:spcBef>
              <a:buClr>
                <a:srgbClr val="888888"/>
              </a:buClr>
              <a:buFont typeface="Arial"/>
              <a:buNone/>
              <a:defRPr b="0" i="0" sz="2000" u="none" cap="none" strike="noStrike">
                <a:solidFill>
                  <a:srgbClr val="888888"/>
                </a:solidFill>
                <a:latin typeface="Cabin"/>
                <a:ea typeface="Cabin"/>
                <a:cs typeface="Cabin"/>
                <a:sym typeface="Cabin"/>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bin"/>
                <a:ea typeface="Cabin"/>
                <a:cs typeface="Cabin"/>
                <a:sym typeface="Cabin"/>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bin"/>
              <a:buNone/>
            </a:pPr>
            <a:fld id="{00000000-1234-1234-1234-123412341234}" type="slidenum">
              <a:rPr b="0" i="0" lang="en-US" sz="1200" u="none" cap="none" strike="noStrike">
                <a:solidFill>
                  <a:srgbClr val="898989"/>
                </a:solidFill>
                <a:latin typeface="Cabin"/>
                <a:ea typeface="Cabin"/>
                <a:cs typeface="Cabin"/>
                <a:sym typeface="Cabi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1" name="Shape 71"/>
        <p:cNvGrpSpPr/>
        <p:nvPr/>
      </p:nvGrpSpPr>
      <p:grpSpPr>
        <a:xfrm>
          <a:off x="0" y="0"/>
          <a:ext cx="0" cy="0"/>
          <a:chOff x="0" y="0"/>
          <a:chExt cx="0" cy="0"/>
        </a:xfrm>
      </p:grpSpPr>
      <p:sp>
        <p:nvSpPr>
          <p:cNvPr id="72" name="Shape 7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bin"/>
                <a:ea typeface="Cabin"/>
                <a:cs typeface="Cabin"/>
                <a:sym typeface="Cabin"/>
              </a:defRPr>
            </a:lvl1pPr>
            <a:lvl2pPr indent="0" lvl="1" marL="0" marR="0" rtl="0" algn="ctr">
              <a:spcBef>
                <a:spcPts val="0"/>
              </a:spcBef>
              <a:spcAft>
                <a:spcPts val="0"/>
              </a:spcAft>
              <a:buNone/>
              <a:defRPr b="0" i="0" sz="4400" u="none" cap="none" strike="noStrike">
                <a:solidFill>
                  <a:schemeClr val="dk1"/>
                </a:solidFill>
                <a:latin typeface="Cabin"/>
                <a:ea typeface="Cabin"/>
                <a:cs typeface="Cabin"/>
                <a:sym typeface="Cabin"/>
              </a:defRPr>
            </a:lvl2pPr>
            <a:lvl3pPr indent="0" lvl="2" marL="0" marR="0" rtl="0" algn="ctr">
              <a:spcBef>
                <a:spcPts val="0"/>
              </a:spcBef>
              <a:spcAft>
                <a:spcPts val="0"/>
              </a:spcAft>
              <a:buNone/>
              <a:defRPr b="0" i="0" sz="4400" u="none" cap="none" strike="noStrike">
                <a:solidFill>
                  <a:schemeClr val="dk1"/>
                </a:solidFill>
                <a:latin typeface="Cabin"/>
                <a:ea typeface="Cabin"/>
                <a:cs typeface="Cabin"/>
                <a:sym typeface="Cabin"/>
              </a:defRPr>
            </a:lvl3pPr>
            <a:lvl4pPr indent="0" lvl="3" marL="0" marR="0" rtl="0" algn="ctr">
              <a:spcBef>
                <a:spcPts val="0"/>
              </a:spcBef>
              <a:spcAft>
                <a:spcPts val="0"/>
              </a:spcAft>
              <a:buNone/>
              <a:defRPr b="0" i="0" sz="4400" u="none" cap="none" strike="noStrike">
                <a:solidFill>
                  <a:schemeClr val="dk1"/>
                </a:solidFill>
                <a:latin typeface="Cabin"/>
                <a:ea typeface="Cabin"/>
                <a:cs typeface="Cabin"/>
                <a:sym typeface="Cabin"/>
              </a:defRPr>
            </a:lvl4pPr>
            <a:lvl5pPr indent="0" lvl="4" marL="0" marR="0" rtl="0" algn="ctr">
              <a:spcBef>
                <a:spcPts val="0"/>
              </a:spcBef>
              <a:spcAft>
                <a:spcPts val="0"/>
              </a:spcAft>
              <a:buNone/>
              <a:defRPr b="0" i="0" sz="4400" u="none" cap="none" strike="noStrike">
                <a:solidFill>
                  <a:schemeClr val="dk1"/>
                </a:solidFill>
                <a:latin typeface="Cabin"/>
                <a:ea typeface="Cabin"/>
                <a:cs typeface="Cabin"/>
                <a:sym typeface="Cabin"/>
              </a:defRPr>
            </a:lvl5pPr>
            <a:lvl6pPr indent="0" lvl="5" marL="457200" marR="0" rtl="0" algn="ctr">
              <a:spcBef>
                <a:spcPts val="0"/>
              </a:spcBef>
              <a:spcAft>
                <a:spcPts val="0"/>
              </a:spcAft>
              <a:buNone/>
              <a:defRPr b="0" i="0" sz="4400" u="none" cap="none" strike="noStrike">
                <a:solidFill>
                  <a:schemeClr val="dk1"/>
                </a:solidFill>
                <a:latin typeface="Cabin"/>
                <a:ea typeface="Cabin"/>
                <a:cs typeface="Cabin"/>
                <a:sym typeface="Cabin"/>
              </a:defRPr>
            </a:lvl6pPr>
            <a:lvl7pPr indent="0" lvl="6" marL="914400" marR="0" rtl="0" algn="ctr">
              <a:spcBef>
                <a:spcPts val="0"/>
              </a:spcBef>
              <a:spcAft>
                <a:spcPts val="0"/>
              </a:spcAft>
              <a:buNone/>
              <a:defRPr b="0" i="0" sz="4400" u="none" cap="none" strike="noStrike">
                <a:solidFill>
                  <a:schemeClr val="dk1"/>
                </a:solidFill>
                <a:latin typeface="Cabin"/>
                <a:ea typeface="Cabin"/>
                <a:cs typeface="Cabin"/>
                <a:sym typeface="Cabin"/>
              </a:defRPr>
            </a:lvl7pPr>
            <a:lvl8pPr indent="0" lvl="7" marL="1371600" marR="0" rtl="0" algn="ctr">
              <a:spcBef>
                <a:spcPts val="0"/>
              </a:spcBef>
              <a:spcAft>
                <a:spcPts val="0"/>
              </a:spcAft>
              <a:buNone/>
              <a:defRPr b="0" i="0" sz="4400" u="none" cap="none" strike="noStrike">
                <a:solidFill>
                  <a:schemeClr val="dk1"/>
                </a:solidFill>
                <a:latin typeface="Cabin"/>
                <a:ea typeface="Cabin"/>
                <a:cs typeface="Cabin"/>
                <a:sym typeface="Cabin"/>
              </a:defRPr>
            </a:lvl8pPr>
            <a:lvl9pPr indent="0" lvl="8" marL="1828800" marR="0" rtl="0" algn="ctr">
              <a:spcBef>
                <a:spcPts val="0"/>
              </a:spcBef>
              <a:spcAft>
                <a:spcPts val="0"/>
              </a:spcAft>
              <a:buNone/>
              <a:defRPr b="0" i="0" sz="4400" u="none" cap="none" strike="noStrike">
                <a:solidFill>
                  <a:schemeClr val="dk1"/>
                </a:solidFill>
                <a:latin typeface="Cabin"/>
                <a:ea typeface="Cabin"/>
                <a:cs typeface="Cabin"/>
                <a:sym typeface="Cabin"/>
              </a:defRPr>
            </a:lvl9pPr>
          </a:lstStyle>
          <a:p/>
        </p:txBody>
      </p:sp>
      <p:sp>
        <p:nvSpPr>
          <p:cNvPr id="73" name="Shape 73"/>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sz="2800">
                <a:solidFill>
                  <a:schemeClr val="dk1"/>
                </a:solidFill>
                <a:latin typeface="Cabin"/>
                <a:ea typeface="Cabin"/>
                <a:cs typeface="Cabin"/>
                <a:sym typeface="Cabin"/>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Cabin"/>
                <a:ea typeface="Cabin"/>
                <a:cs typeface="Cabin"/>
                <a:sym typeface="Cabin"/>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Cabin"/>
                <a:ea typeface="Cabin"/>
                <a:cs typeface="Cabin"/>
                <a:sym typeface="Cabin"/>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Cabin"/>
                <a:ea typeface="Cabin"/>
                <a:cs typeface="Cabin"/>
                <a:sym typeface="Cabin"/>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bin"/>
                <a:ea typeface="Cabin"/>
                <a:cs typeface="Cabin"/>
                <a:sym typeface="Cabin"/>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bin"/>
                <a:ea typeface="Cabin"/>
                <a:cs typeface="Cabin"/>
                <a:sym typeface="Cabin"/>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bin"/>
                <a:ea typeface="Cabin"/>
                <a:cs typeface="Cabin"/>
                <a:sym typeface="Cabin"/>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bin"/>
                <a:ea typeface="Cabin"/>
                <a:cs typeface="Cabin"/>
                <a:sym typeface="Cabin"/>
              </a:defRPr>
            </a:lvl9pPr>
          </a:lstStyle>
          <a:p/>
        </p:txBody>
      </p:sp>
      <p:sp>
        <p:nvSpPr>
          <p:cNvPr id="74" name="Shape 74"/>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sz="2800">
                <a:solidFill>
                  <a:schemeClr val="dk1"/>
                </a:solidFill>
                <a:latin typeface="Cabin"/>
                <a:ea typeface="Cabin"/>
                <a:cs typeface="Cabin"/>
                <a:sym typeface="Cabin"/>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Cabin"/>
                <a:ea typeface="Cabin"/>
                <a:cs typeface="Cabin"/>
                <a:sym typeface="Cabin"/>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Cabin"/>
                <a:ea typeface="Cabin"/>
                <a:cs typeface="Cabin"/>
                <a:sym typeface="Cabin"/>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Cabin"/>
                <a:ea typeface="Cabin"/>
                <a:cs typeface="Cabin"/>
                <a:sym typeface="Cabin"/>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bin"/>
                <a:ea typeface="Cabin"/>
                <a:cs typeface="Cabin"/>
                <a:sym typeface="Cabin"/>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bin"/>
                <a:ea typeface="Cabin"/>
                <a:cs typeface="Cabin"/>
                <a:sym typeface="Cabin"/>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bin"/>
                <a:ea typeface="Cabin"/>
                <a:cs typeface="Cabin"/>
                <a:sym typeface="Cabin"/>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bin"/>
                <a:ea typeface="Cabin"/>
                <a:cs typeface="Cabin"/>
                <a:sym typeface="Cabin"/>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bin"/>
                <a:ea typeface="Cabin"/>
                <a:cs typeface="Cabin"/>
                <a:sym typeface="Cabin"/>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bin"/>
              <a:buNone/>
            </a:pPr>
            <a:fld id="{00000000-1234-1234-1234-123412341234}" type="slidenum">
              <a:rPr b="0" i="0" lang="en-US" sz="1200" u="none" cap="none" strike="noStrike">
                <a:solidFill>
                  <a:srgbClr val="898989"/>
                </a:solidFill>
                <a:latin typeface="Cabin"/>
                <a:ea typeface="Cabin"/>
                <a:cs typeface="Cabin"/>
                <a:sym typeface="Cabi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78" name="Shape 78"/>
        <p:cNvGrpSpPr/>
        <p:nvPr/>
      </p:nvGrpSpPr>
      <p:grpSpPr>
        <a:xfrm>
          <a:off x="0" y="0"/>
          <a:ext cx="0" cy="0"/>
          <a:chOff x="0" y="0"/>
          <a:chExt cx="0" cy="0"/>
        </a:xfrm>
      </p:grpSpPr>
      <p:sp>
        <p:nvSpPr>
          <p:cNvPr id="79" name="Shape 79"/>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1"/>
                </a:solidFill>
                <a:latin typeface="Cabin"/>
                <a:ea typeface="Cabin"/>
                <a:cs typeface="Cabin"/>
                <a:sym typeface="Cabin"/>
              </a:defRPr>
            </a:lvl1pPr>
            <a:lvl2pPr indent="0" lvl="1" marL="0" marR="0" rtl="0" algn="ctr">
              <a:spcBef>
                <a:spcPts val="0"/>
              </a:spcBef>
              <a:spcAft>
                <a:spcPts val="0"/>
              </a:spcAft>
              <a:buNone/>
              <a:defRPr b="0" i="0" sz="4400" u="none" cap="none" strike="noStrike">
                <a:solidFill>
                  <a:schemeClr val="dk1"/>
                </a:solidFill>
                <a:latin typeface="Cabin"/>
                <a:ea typeface="Cabin"/>
                <a:cs typeface="Cabin"/>
                <a:sym typeface="Cabin"/>
              </a:defRPr>
            </a:lvl2pPr>
            <a:lvl3pPr indent="0" lvl="2" marL="0" marR="0" rtl="0" algn="ctr">
              <a:spcBef>
                <a:spcPts val="0"/>
              </a:spcBef>
              <a:spcAft>
                <a:spcPts val="0"/>
              </a:spcAft>
              <a:buNone/>
              <a:defRPr b="0" i="0" sz="4400" u="none" cap="none" strike="noStrike">
                <a:solidFill>
                  <a:schemeClr val="dk1"/>
                </a:solidFill>
                <a:latin typeface="Cabin"/>
                <a:ea typeface="Cabin"/>
                <a:cs typeface="Cabin"/>
                <a:sym typeface="Cabin"/>
              </a:defRPr>
            </a:lvl3pPr>
            <a:lvl4pPr indent="0" lvl="3" marL="0" marR="0" rtl="0" algn="ctr">
              <a:spcBef>
                <a:spcPts val="0"/>
              </a:spcBef>
              <a:spcAft>
                <a:spcPts val="0"/>
              </a:spcAft>
              <a:buNone/>
              <a:defRPr b="0" i="0" sz="4400" u="none" cap="none" strike="noStrike">
                <a:solidFill>
                  <a:schemeClr val="dk1"/>
                </a:solidFill>
                <a:latin typeface="Cabin"/>
                <a:ea typeface="Cabin"/>
                <a:cs typeface="Cabin"/>
                <a:sym typeface="Cabin"/>
              </a:defRPr>
            </a:lvl4pPr>
            <a:lvl5pPr indent="0" lvl="4" marL="0" marR="0" rtl="0" algn="ctr">
              <a:spcBef>
                <a:spcPts val="0"/>
              </a:spcBef>
              <a:spcAft>
                <a:spcPts val="0"/>
              </a:spcAft>
              <a:buNone/>
              <a:defRPr b="0" i="0" sz="4400" u="none" cap="none" strike="noStrike">
                <a:solidFill>
                  <a:schemeClr val="dk1"/>
                </a:solidFill>
                <a:latin typeface="Cabin"/>
                <a:ea typeface="Cabin"/>
                <a:cs typeface="Cabin"/>
                <a:sym typeface="Cabin"/>
              </a:defRPr>
            </a:lvl5pPr>
            <a:lvl6pPr indent="0" lvl="5" marL="457200" marR="0" rtl="0" algn="ctr">
              <a:spcBef>
                <a:spcPts val="0"/>
              </a:spcBef>
              <a:spcAft>
                <a:spcPts val="0"/>
              </a:spcAft>
              <a:buNone/>
              <a:defRPr b="0" i="0" sz="4400" u="none" cap="none" strike="noStrike">
                <a:solidFill>
                  <a:schemeClr val="dk1"/>
                </a:solidFill>
                <a:latin typeface="Cabin"/>
                <a:ea typeface="Cabin"/>
                <a:cs typeface="Cabin"/>
                <a:sym typeface="Cabin"/>
              </a:defRPr>
            </a:lvl6pPr>
            <a:lvl7pPr indent="0" lvl="6" marL="914400" marR="0" rtl="0" algn="ctr">
              <a:spcBef>
                <a:spcPts val="0"/>
              </a:spcBef>
              <a:spcAft>
                <a:spcPts val="0"/>
              </a:spcAft>
              <a:buNone/>
              <a:defRPr b="0" i="0" sz="4400" u="none" cap="none" strike="noStrike">
                <a:solidFill>
                  <a:schemeClr val="dk1"/>
                </a:solidFill>
                <a:latin typeface="Cabin"/>
                <a:ea typeface="Cabin"/>
                <a:cs typeface="Cabin"/>
                <a:sym typeface="Cabin"/>
              </a:defRPr>
            </a:lvl7pPr>
            <a:lvl8pPr indent="0" lvl="7" marL="1371600" marR="0" rtl="0" algn="ctr">
              <a:spcBef>
                <a:spcPts val="0"/>
              </a:spcBef>
              <a:spcAft>
                <a:spcPts val="0"/>
              </a:spcAft>
              <a:buNone/>
              <a:defRPr b="0" i="0" sz="4400" u="none" cap="none" strike="noStrike">
                <a:solidFill>
                  <a:schemeClr val="dk1"/>
                </a:solidFill>
                <a:latin typeface="Cabin"/>
                <a:ea typeface="Cabin"/>
                <a:cs typeface="Cabin"/>
                <a:sym typeface="Cabin"/>
              </a:defRPr>
            </a:lvl8pPr>
            <a:lvl9pPr indent="0" lvl="8" marL="1828800" marR="0" rtl="0" algn="ctr">
              <a:spcBef>
                <a:spcPts val="0"/>
              </a:spcBef>
              <a:spcAft>
                <a:spcPts val="0"/>
              </a:spcAft>
              <a:buNone/>
              <a:defRPr b="0" i="0" sz="4400" u="none" cap="none" strike="noStrike">
                <a:solidFill>
                  <a:schemeClr val="dk1"/>
                </a:solidFill>
                <a:latin typeface="Cabin"/>
                <a:ea typeface="Cabin"/>
                <a:cs typeface="Cabin"/>
                <a:sym typeface="Cabin"/>
              </a:defRPr>
            </a:lvl9pPr>
          </a:lstStyle>
          <a:p/>
        </p:txBody>
      </p:sp>
      <p:sp>
        <p:nvSpPr>
          <p:cNvPr id="80" name="Shape 80"/>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888888"/>
              </a:buClr>
              <a:buFont typeface="Arial"/>
              <a:buNone/>
              <a:defRPr sz="2000">
                <a:solidFill>
                  <a:srgbClr val="888888"/>
                </a:solidFill>
                <a:latin typeface="Cabin"/>
                <a:ea typeface="Cabin"/>
                <a:cs typeface="Cabin"/>
                <a:sym typeface="Cabin"/>
              </a:defRPr>
            </a:lvl1pPr>
            <a:lvl2pPr indent="0" lvl="1" marL="457200" marR="0" rtl="0" algn="l">
              <a:spcBef>
                <a:spcPts val="360"/>
              </a:spcBef>
              <a:spcAft>
                <a:spcPts val="0"/>
              </a:spcAft>
              <a:buClr>
                <a:srgbClr val="888888"/>
              </a:buClr>
              <a:buFont typeface="Arial"/>
              <a:buNone/>
              <a:defRPr b="0" i="0" sz="1800" u="none" cap="none" strike="noStrike">
                <a:solidFill>
                  <a:srgbClr val="888888"/>
                </a:solidFill>
                <a:latin typeface="Cabin"/>
                <a:ea typeface="Cabin"/>
                <a:cs typeface="Cabin"/>
                <a:sym typeface="Cabin"/>
              </a:defRPr>
            </a:lvl2pPr>
            <a:lvl3pPr indent="0" lvl="2" marL="914400" marR="0" rtl="0" algn="l">
              <a:spcBef>
                <a:spcPts val="320"/>
              </a:spcBef>
              <a:spcAft>
                <a:spcPts val="0"/>
              </a:spcAft>
              <a:buClr>
                <a:srgbClr val="888888"/>
              </a:buClr>
              <a:buFont typeface="Arial"/>
              <a:buNone/>
              <a:defRPr b="0" i="0" sz="1600" u="none" cap="none" strike="noStrike">
                <a:solidFill>
                  <a:srgbClr val="888888"/>
                </a:solidFill>
                <a:latin typeface="Cabin"/>
                <a:ea typeface="Cabin"/>
                <a:cs typeface="Cabin"/>
                <a:sym typeface="Cabin"/>
              </a:defRPr>
            </a:lvl3pPr>
            <a:lvl4pPr indent="0" lvl="3" marL="1371600" marR="0" rtl="0" algn="l">
              <a:spcBef>
                <a:spcPts val="280"/>
              </a:spcBef>
              <a:spcAft>
                <a:spcPts val="0"/>
              </a:spcAft>
              <a:buClr>
                <a:srgbClr val="888888"/>
              </a:buClr>
              <a:buFont typeface="Arial"/>
              <a:buNone/>
              <a:defRPr b="0" i="0" sz="1400" u="none" cap="none" strike="noStrike">
                <a:solidFill>
                  <a:srgbClr val="888888"/>
                </a:solidFill>
                <a:latin typeface="Cabin"/>
                <a:ea typeface="Cabin"/>
                <a:cs typeface="Cabin"/>
                <a:sym typeface="Cabin"/>
              </a:defRPr>
            </a:lvl4pPr>
            <a:lvl5pPr indent="0" lvl="4" marL="1828800" marR="0" rtl="0" algn="l">
              <a:spcBef>
                <a:spcPts val="280"/>
              </a:spcBef>
              <a:spcAft>
                <a:spcPts val="0"/>
              </a:spcAft>
              <a:buClr>
                <a:srgbClr val="888888"/>
              </a:buClr>
              <a:buFont typeface="Arial"/>
              <a:buNone/>
              <a:defRPr b="0" i="0" sz="1400" u="none" cap="none" strike="noStrike">
                <a:solidFill>
                  <a:srgbClr val="888888"/>
                </a:solidFill>
                <a:latin typeface="Cabin"/>
                <a:ea typeface="Cabin"/>
                <a:cs typeface="Cabin"/>
                <a:sym typeface="Cabin"/>
              </a:defRPr>
            </a:lvl5pPr>
            <a:lvl6pPr indent="0" lvl="5" marL="2286000" marR="0" rtl="0" algn="l">
              <a:spcBef>
                <a:spcPts val="280"/>
              </a:spcBef>
              <a:buClr>
                <a:srgbClr val="888888"/>
              </a:buClr>
              <a:buFont typeface="Arial"/>
              <a:buNone/>
              <a:defRPr b="0" i="0" sz="1400" u="none" cap="none" strike="noStrike">
                <a:solidFill>
                  <a:srgbClr val="888888"/>
                </a:solidFill>
                <a:latin typeface="Cabin"/>
                <a:ea typeface="Cabin"/>
                <a:cs typeface="Cabin"/>
                <a:sym typeface="Cabin"/>
              </a:defRPr>
            </a:lvl6pPr>
            <a:lvl7pPr indent="0" lvl="6" marL="2743200" marR="0" rtl="0" algn="l">
              <a:spcBef>
                <a:spcPts val="280"/>
              </a:spcBef>
              <a:buClr>
                <a:srgbClr val="888888"/>
              </a:buClr>
              <a:buFont typeface="Arial"/>
              <a:buNone/>
              <a:defRPr b="0" i="0" sz="1400" u="none" cap="none" strike="noStrike">
                <a:solidFill>
                  <a:srgbClr val="888888"/>
                </a:solidFill>
                <a:latin typeface="Cabin"/>
                <a:ea typeface="Cabin"/>
                <a:cs typeface="Cabin"/>
                <a:sym typeface="Cabin"/>
              </a:defRPr>
            </a:lvl7pPr>
            <a:lvl8pPr indent="0" lvl="7" marL="3200400" marR="0" rtl="0" algn="l">
              <a:spcBef>
                <a:spcPts val="280"/>
              </a:spcBef>
              <a:buClr>
                <a:srgbClr val="888888"/>
              </a:buClr>
              <a:buFont typeface="Arial"/>
              <a:buNone/>
              <a:defRPr b="0" i="0" sz="1400" u="none" cap="none" strike="noStrike">
                <a:solidFill>
                  <a:srgbClr val="888888"/>
                </a:solidFill>
                <a:latin typeface="Cabin"/>
                <a:ea typeface="Cabin"/>
                <a:cs typeface="Cabin"/>
                <a:sym typeface="Cabin"/>
              </a:defRPr>
            </a:lvl8pPr>
            <a:lvl9pPr indent="0" lvl="8" marL="3657600" marR="0" rtl="0" algn="l">
              <a:spcBef>
                <a:spcPts val="280"/>
              </a:spcBef>
              <a:buClr>
                <a:srgbClr val="888888"/>
              </a:buClr>
              <a:buFont typeface="Arial"/>
              <a:buNone/>
              <a:defRPr b="0" i="0" sz="1400" u="none" cap="none" strike="noStrike">
                <a:solidFill>
                  <a:srgbClr val="888888"/>
                </a:solidFill>
                <a:latin typeface="Cabin"/>
                <a:ea typeface="Cabin"/>
                <a:cs typeface="Cabin"/>
                <a:sym typeface="Cabin"/>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bin"/>
                <a:ea typeface="Cabin"/>
                <a:cs typeface="Cabin"/>
                <a:sym typeface="Cabin"/>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bin"/>
              <a:buNone/>
            </a:pPr>
            <a:fld id="{00000000-1234-1234-1234-123412341234}" type="slidenum">
              <a:rPr b="0" i="0" lang="en-US" sz="1200" u="none" cap="none" strike="noStrike">
                <a:solidFill>
                  <a:srgbClr val="898989"/>
                </a:solidFill>
                <a:latin typeface="Cabin"/>
                <a:ea typeface="Cabin"/>
                <a:cs typeface="Cabin"/>
                <a:sym typeface="Cabi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x="0" y="0"/>
          <a:ext cx="0" cy="0"/>
          <a:chOff x="0" y="0"/>
          <a:chExt cx="0" cy="0"/>
        </a:xfrm>
      </p:grpSpPr>
      <p:sp>
        <p:nvSpPr>
          <p:cNvPr id="22" name="Shape 2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bin"/>
                <a:ea typeface="Cabin"/>
                <a:cs typeface="Cabin"/>
                <a:sym typeface="Cabin"/>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3" name="Shape 2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4" name="Shape 2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bin"/>
              <a:buNone/>
            </a:pPr>
            <a:fld id="{00000000-1234-1234-1234-123412341234}" type="slidenum">
              <a:rPr b="0" i="0" lang="en-US" sz="1200" u="none" cap="none" strike="noStrike">
                <a:solidFill>
                  <a:srgbClr val="898989"/>
                </a:solidFill>
                <a:latin typeface="Cabin"/>
                <a:ea typeface="Cabin"/>
                <a:cs typeface="Cabin"/>
                <a:sym typeface="Cabi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bin"/>
                <a:ea typeface="Cabin"/>
                <a:cs typeface="Cabin"/>
                <a:sym typeface="Cabin"/>
              </a:defRPr>
            </a:lvl1pPr>
            <a:lvl2pPr indent="0" lvl="1" marL="0" marR="0" rtl="0" algn="ctr">
              <a:spcBef>
                <a:spcPts val="0"/>
              </a:spcBef>
              <a:spcAft>
                <a:spcPts val="0"/>
              </a:spcAft>
              <a:buNone/>
              <a:defRPr b="0" i="0" sz="4400" u="none" cap="none" strike="noStrike">
                <a:solidFill>
                  <a:schemeClr val="dk1"/>
                </a:solidFill>
                <a:latin typeface="Cabin"/>
                <a:ea typeface="Cabin"/>
                <a:cs typeface="Cabin"/>
                <a:sym typeface="Cabin"/>
              </a:defRPr>
            </a:lvl2pPr>
            <a:lvl3pPr indent="0" lvl="2" marL="0" marR="0" rtl="0" algn="ctr">
              <a:spcBef>
                <a:spcPts val="0"/>
              </a:spcBef>
              <a:spcAft>
                <a:spcPts val="0"/>
              </a:spcAft>
              <a:buNone/>
              <a:defRPr b="0" i="0" sz="4400" u="none" cap="none" strike="noStrike">
                <a:solidFill>
                  <a:schemeClr val="dk1"/>
                </a:solidFill>
                <a:latin typeface="Cabin"/>
                <a:ea typeface="Cabin"/>
                <a:cs typeface="Cabin"/>
                <a:sym typeface="Cabin"/>
              </a:defRPr>
            </a:lvl3pPr>
            <a:lvl4pPr indent="0" lvl="3" marL="0" marR="0" rtl="0" algn="ctr">
              <a:spcBef>
                <a:spcPts val="0"/>
              </a:spcBef>
              <a:spcAft>
                <a:spcPts val="0"/>
              </a:spcAft>
              <a:buNone/>
              <a:defRPr b="0" i="0" sz="4400" u="none" cap="none" strike="noStrike">
                <a:solidFill>
                  <a:schemeClr val="dk1"/>
                </a:solidFill>
                <a:latin typeface="Cabin"/>
                <a:ea typeface="Cabin"/>
                <a:cs typeface="Cabin"/>
                <a:sym typeface="Cabin"/>
              </a:defRPr>
            </a:lvl4pPr>
            <a:lvl5pPr indent="0" lvl="4" marL="0" marR="0" rtl="0" algn="ctr">
              <a:spcBef>
                <a:spcPts val="0"/>
              </a:spcBef>
              <a:spcAft>
                <a:spcPts val="0"/>
              </a:spcAft>
              <a:buNone/>
              <a:defRPr b="0" i="0" sz="4400" u="none" cap="none" strike="noStrike">
                <a:solidFill>
                  <a:schemeClr val="dk1"/>
                </a:solidFill>
                <a:latin typeface="Cabin"/>
                <a:ea typeface="Cabin"/>
                <a:cs typeface="Cabin"/>
                <a:sym typeface="Cabin"/>
              </a:defRPr>
            </a:lvl5pPr>
            <a:lvl6pPr indent="0" lvl="5" marL="457200" marR="0" rtl="0" algn="ctr">
              <a:spcBef>
                <a:spcPts val="0"/>
              </a:spcBef>
              <a:spcAft>
                <a:spcPts val="0"/>
              </a:spcAft>
              <a:buNone/>
              <a:defRPr b="0" i="0" sz="4400" u="none" cap="none" strike="noStrike">
                <a:solidFill>
                  <a:schemeClr val="dk1"/>
                </a:solidFill>
                <a:latin typeface="Cabin"/>
                <a:ea typeface="Cabin"/>
                <a:cs typeface="Cabin"/>
                <a:sym typeface="Cabin"/>
              </a:defRPr>
            </a:lvl6pPr>
            <a:lvl7pPr indent="0" lvl="6" marL="914400" marR="0" rtl="0" algn="ctr">
              <a:spcBef>
                <a:spcPts val="0"/>
              </a:spcBef>
              <a:spcAft>
                <a:spcPts val="0"/>
              </a:spcAft>
              <a:buNone/>
              <a:defRPr b="0" i="0" sz="4400" u="none" cap="none" strike="noStrike">
                <a:solidFill>
                  <a:schemeClr val="dk1"/>
                </a:solidFill>
                <a:latin typeface="Cabin"/>
                <a:ea typeface="Cabin"/>
                <a:cs typeface="Cabin"/>
                <a:sym typeface="Cabin"/>
              </a:defRPr>
            </a:lvl7pPr>
            <a:lvl8pPr indent="0" lvl="7" marL="1371600" marR="0" rtl="0" algn="ctr">
              <a:spcBef>
                <a:spcPts val="0"/>
              </a:spcBef>
              <a:spcAft>
                <a:spcPts val="0"/>
              </a:spcAft>
              <a:buNone/>
              <a:defRPr b="0" i="0" sz="4400" u="none" cap="none" strike="noStrike">
                <a:solidFill>
                  <a:schemeClr val="dk1"/>
                </a:solidFill>
                <a:latin typeface="Cabin"/>
                <a:ea typeface="Cabin"/>
                <a:cs typeface="Cabin"/>
                <a:sym typeface="Cabin"/>
              </a:defRPr>
            </a:lvl8pPr>
            <a:lvl9pPr indent="0" lvl="8" marL="1828800" marR="0" rtl="0" algn="ctr">
              <a:spcBef>
                <a:spcPts val="0"/>
              </a:spcBef>
              <a:spcAft>
                <a:spcPts val="0"/>
              </a:spcAft>
              <a:buNone/>
              <a:defRPr b="0" i="0" sz="4400" u="none" cap="none" strike="noStrike">
                <a:solidFill>
                  <a:schemeClr val="dk1"/>
                </a:solidFill>
                <a:latin typeface="Cabin"/>
                <a:ea typeface="Cabin"/>
                <a:cs typeface="Cabin"/>
                <a:sym typeface="Cabin"/>
              </a:defRPr>
            </a:lvl9pPr>
          </a:lstStyle>
          <a:p/>
        </p:txBody>
      </p:sp>
      <p:sp>
        <p:nvSpPr>
          <p:cNvPr id="27" name="Shape 27"/>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bin"/>
                <a:ea typeface="Cabin"/>
                <a:cs typeface="Cabin"/>
                <a:sym typeface="Cabin"/>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bin"/>
                <a:ea typeface="Cabin"/>
                <a:cs typeface="Cabin"/>
                <a:sym typeface="Cabin"/>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bin"/>
                <a:ea typeface="Cabin"/>
                <a:cs typeface="Cabin"/>
                <a:sym typeface="Cabin"/>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9pPr>
          </a:lstStyle>
          <a:p/>
        </p:txBody>
      </p:sp>
      <p:sp>
        <p:nvSpPr>
          <p:cNvPr id="28" name="Shape 2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bin"/>
                <a:ea typeface="Cabin"/>
                <a:cs typeface="Cabin"/>
                <a:sym typeface="Cabin"/>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9" name="Shape 2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0" name="Shape 3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bin"/>
              <a:buNone/>
            </a:pPr>
            <a:fld id="{00000000-1234-1234-1234-123412341234}" type="slidenum">
              <a:rPr b="0" i="0" lang="en-US" sz="1200" u="none" cap="none" strike="noStrike">
                <a:solidFill>
                  <a:srgbClr val="898989"/>
                </a:solidFill>
                <a:latin typeface="Cabin"/>
                <a:ea typeface="Cabin"/>
                <a:cs typeface="Cabin"/>
                <a:sym typeface="Cabi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1" name="Shape 31"/>
        <p:cNvGrpSpPr/>
        <p:nvPr/>
      </p:nvGrpSpPr>
      <p:grpSpPr>
        <a:xfrm>
          <a:off x="0" y="0"/>
          <a:ext cx="0" cy="0"/>
          <a:chOff x="0" y="0"/>
          <a:chExt cx="0" cy="0"/>
        </a:xfrm>
      </p:grpSpPr>
      <p:sp>
        <p:nvSpPr>
          <p:cNvPr id="32" name="Shape 32"/>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bin"/>
                <a:ea typeface="Cabin"/>
                <a:cs typeface="Cabin"/>
                <a:sym typeface="Cabin"/>
              </a:defRPr>
            </a:lvl1pPr>
            <a:lvl2pPr indent="0" lvl="1" marL="0" marR="0" rtl="0" algn="ctr">
              <a:spcBef>
                <a:spcPts val="0"/>
              </a:spcBef>
              <a:spcAft>
                <a:spcPts val="0"/>
              </a:spcAft>
              <a:buNone/>
              <a:defRPr b="0" i="0" sz="4400" u="none" cap="none" strike="noStrike">
                <a:solidFill>
                  <a:schemeClr val="dk1"/>
                </a:solidFill>
                <a:latin typeface="Cabin"/>
                <a:ea typeface="Cabin"/>
                <a:cs typeface="Cabin"/>
                <a:sym typeface="Cabin"/>
              </a:defRPr>
            </a:lvl2pPr>
            <a:lvl3pPr indent="0" lvl="2" marL="0" marR="0" rtl="0" algn="ctr">
              <a:spcBef>
                <a:spcPts val="0"/>
              </a:spcBef>
              <a:spcAft>
                <a:spcPts val="0"/>
              </a:spcAft>
              <a:buNone/>
              <a:defRPr b="0" i="0" sz="4400" u="none" cap="none" strike="noStrike">
                <a:solidFill>
                  <a:schemeClr val="dk1"/>
                </a:solidFill>
                <a:latin typeface="Cabin"/>
                <a:ea typeface="Cabin"/>
                <a:cs typeface="Cabin"/>
                <a:sym typeface="Cabin"/>
              </a:defRPr>
            </a:lvl3pPr>
            <a:lvl4pPr indent="0" lvl="3" marL="0" marR="0" rtl="0" algn="ctr">
              <a:spcBef>
                <a:spcPts val="0"/>
              </a:spcBef>
              <a:spcAft>
                <a:spcPts val="0"/>
              </a:spcAft>
              <a:buNone/>
              <a:defRPr b="0" i="0" sz="4400" u="none" cap="none" strike="noStrike">
                <a:solidFill>
                  <a:schemeClr val="dk1"/>
                </a:solidFill>
                <a:latin typeface="Cabin"/>
                <a:ea typeface="Cabin"/>
                <a:cs typeface="Cabin"/>
                <a:sym typeface="Cabin"/>
              </a:defRPr>
            </a:lvl4pPr>
            <a:lvl5pPr indent="0" lvl="4" marL="0" marR="0" rtl="0" algn="ctr">
              <a:spcBef>
                <a:spcPts val="0"/>
              </a:spcBef>
              <a:spcAft>
                <a:spcPts val="0"/>
              </a:spcAft>
              <a:buNone/>
              <a:defRPr b="0" i="0" sz="4400" u="none" cap="none" strike="noStrike">
                <a:solidFill>
                  <a:schemeClr val="dk1"/>
                </a:solidFill>
                <a:latin typeface="Cabin"/>
                <a:ea typeface="Cabin"/>
                <a:cs typeface="Cabin"/>
                <a:sym typeface="Cabin"/>
              </a:defRPr>
            </a:lvl5pPr>
            <a:lvl6pPr indent="0" lvl="5" marL="457200" marR="0" rtl="0" algn="ctr">
              <a:spcBef>
                <a:spcPts val="0"/>
              </a:spcBef>
              <a:spcAft>
                <a:spcPts val="0"/>
              </a:spcAft>
              <a:buNone/>
              <a:defRPr b="0" i="0" sz="4400" u="none" cap="none" strike="noStrike">
                <a:solidFill>
                  <a:schemeClr val="dk1"/>
                </a:solidFill>
                <a:latin typeface="Cabin"/>
                <a:ea typeface="Cabin"/>
                <a:cs typeface="Cabin"/>
                <a:sym typeface="Cabin"/>
              </a:defRPr>
            </a:lvl6pPr>
            <a:lvl7pPr indent="0" lvl="6" marL="914400" marR="0" rtl="0" algn="ctr">
              <a:spcBef>
                <a:spcPts val="0"/>
              </a:spcBef>
              <a:spcAft>
                <a:spcPts val="0"/>
              </a:spcAft>
              <a:buNone/>
              <a:defRPr b="0" i="0" sz="4400" u="none" cap="none" strike="noStrike">
                <a:solidFill>
                  <a:schemeClr val="dk1"/>
                </a:solidFill>
                <a:latin typeface="Cabin"/>
                <a:ea typeface="Cabin"/>
                <a:cs typeface="Cabin"/>
                <a:sym typeface="Cabin"/>
              </a:defRPr>
            </a:lvl7pPr>
            <a:lvl8pPr indent="0" lvl="7" marL="1371600" marR="0" rtl="0" algn="ctr">
              <a:spcBef>
                <a:spcPts val="0"/>
              </a:spcBef>
              <a:spcAft>
                <a:spcPts val="0"/>
              </a:spcAft>
              <a:buNone/>
              <a:defRPr b="0" i="0" sz="4400" u="none" cap="none" strike="noStrike">
                <a:solidFill>
                  <a:schemeClr val="dk1"/>
                </a:solidFill>
                <a:latin typeface="Cabin"/>
                <a:ea typeface="Cabin"/>
                <a:cs typeface="Cabin"/>
                <a:sym typeface="Cabin"/>
              </a:defRPr>
            </a:lvl8pPr>
            <a:lvl9pPr indent="0" lvl="8" marL="1828800" marR="0" rtl="0" algn="ctr">
              <a:spcBef>
                <a:spcPts val="0"/>
              </a:spcBef>
              <a:spcAft>
                <a:spcPts val="0"/>
              </a:spcAft>
              <a:buNone/>
              <a:defRPr b="0" i="0" sz="4400" u="none" cap="none" strike="noStrike">
                <a:solidFill>
                  <a:schemeClr val="dk1"/>
                </a:solidFill>
                <a:latin typeface="Cabin"/>
                <a:ea typeface="Cabin"/>
                <a:cs typeface="Cabin"/>
                <a:sym typeface="Cabin"/>
              </a:defRPr>
            </a:lvl9pPr>
          </a:lstStyle>
          <a:p/>
        </p:txBody>
      </p:sp>
      <p:sp>
        <p:nvSpPr>
          <p:cNvPr id="33" name="Shape 33"/>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Cabin"/>
                <a:ea typeface="Cabin"/>
                <a:cs typeface="Cabin"/>
                <a:sym typeface="Cabin"/>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bin"/>
                <a:ea typeface="Cabin"/>
                <a:cs typeface="Cabin"/>
                <a:sym typeface="Cabin"/>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bin"/>
                <a:ea typeface="Cabin"/>
                <a:cs typeface="Cabin"/>
                <a:sym typeface="Cabin"/>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9pPr>
          </a:lstStyle>
          <a:p/>
        </p:txBody>
      </p:sp>
      <p:sp>
        <p:nvSpPr>
          <p:cNvPr id="34" name="Shape 3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bin"/>
                <a:ea typeface="Cabin"/>
                <a:cs typeface="Cabin"/>
                <a:sym typeface="Cabin"/>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5" name="Shape 3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6" name="Shape 3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bin"/>
              <a:buNone/>
            </a:pPr>
            <a:fld id="{00000000-1234-1234-1234-123412341234}" type="slidenum">
              <a:rPr b="0" i="0" lang="en-US" sz="1200" u="none" cap="none" strike="noStrike">
                <a:solidFill>
                  <a:srgbClr val="898989"/>
                </a:solidFill>
                <a:latin typeface="Cabin"/>
                <a:ea typeface="Cabin"/>
                <a:cs typeface="Cabin"/>
                <a:sym typeface="Cabi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bin"/>
                <a:ea typeface="Cabin"/>
                <a:cs typeface="Cabin"/>
                <a:sym typeface="Cabin"/>
              </a:defRPr>
            </a:lvl1pPr>
            <a:lvl2pPr indent="0" lvl="1" marL="0" marR="0" rtl="0" algn="ctr">
              <a:spcBef>
                <a:spcPts val="0"/>
              </a:spcBef>
              <a:spcAft>
                <a:spcPts val="0"/>
              </a:spcAft>
              <a:buNone/>
              <a:defRPr b="0" i="0" sz="4400" u="none" cap="none" strike="noStrike">
                <a:solidFill>
                  <a:schemeClr val="dk1"/>
                </a:solidFill>
                <a:latin typeface="Cabin"/>
                <a:ea typeface="Cabin"/>
                <a:cs typeface="Cabin"/>
                <a:sym typeface="Cabin"/>
              </a:defRPr>
            </a:lvl2pPr>
            <a:lvl3pPr indent="0" lvl="2" marL="0" marR="0" rtl="0" algn="ctr">
              <a:spcBef>
                <a:spcPts val="0"/>
              </a:spcBef>
              <a:spcAft>
                <a:spcPts val="0"/>
              </a:spcAft>
              <a:buNone/>
              <a:defRPr b="0" i="0" sz="4400" u="none" cap="none" strike="noStrike">
                <a:solidFill>
                  <a:schemeClr val="dk1"/>
                </a:solidFill>
                <a:latin typeface="Cabin"/>
                <a:ea typeface="Cabin"/>
                <a:cs typeface="Cabin"/>
                <a:sym typeface="Cabin"/>
              </a:defRPr>
            </a:lvl3pPr>
            <a:lvl4pPr indent="0" lvl="3" marL="0" marR="0" rtl="0" algn="ctr">
              <a:spcBef>
                <a:spcPts val="0"/>
              </a:spcBef>
              <a:spcAft>
                <a:spcPts val="0"/>
              </a:spcAft>
              <a:buNone/>
              <a:defRPr b="0" i="0" sz="4400" u="none" cap="none" strike="noStrike">
                <a:solidFill>
                  <a:schemeClr val="dk1"/>
                </a:solidFill>
                <a:latin typeface="Cabin"/>
                <a:ea typeface="Cabin"/>
                <a:cs typeface="Cabin"/>
                <a:sym typeface="Cabin"/>
              </a:defRPr>
            </a:lvl4pPr>
            <a:lvl5pPr indent="0" lvl="4" marL="0" marR="0" rtl="0" algn="ctr">
              <a:spcBef>
                <a:spcPts val="0"/>
              </a:spcBef>
              <a:spcAft>
                <a:spcPts val="0"/>
              </a:spcAft>
              <a:buNone/>
              <a:defRPr b="0" i="0" sz="4400" u="none" cap="none" strike="noStrike">
                <a:solidFill>
                  <a:schemeClr val="dk1"/>
                </a:solidFill>
                <a:latin typeface="Cabin"/>
                <a:ea typeface="Cabin"/>
                <a:cs typeface="Cabin"/>
                <a:sym typeface="Cabin"/>
              </a:defRPr>
            </a:lvl5pPr>
            <a:lvl6pPr indent="0" lvl="5" marL="457200" marR="0" rtl="0" algn="ctr">
              <a:spcBef>
                <a:spcPts val="0"/>
              </a:spcBef>
              <a:spcAft>
                <a:spcPts val="0"/>
              </a:spcAft>
              <a:buNone/>
              <a:defRPr b="0" i="0" sz="4400" u="none" cap="none" strike="noStrike">
                <a:solidFill>
                  <a:schemeClr val="dk1"/>
                </a:solidFill>
                <a:latin typeface="Cabin"/>
                <a:ea typeface="Cabin"/>
                <a:cs typeface="Cabin"/>
                <a:sym typeface="Cabin"/>
              </a:defRPr>
            </a:lvl6pPr>
            <a:lvl7pPr indent="0" lvl="6" marL="914400" marR="0" rtl="0" algn="ctr">
              <a:spcBef>
                <a:spcPts val="0"/>
              </a:spcBef>
              <a:spcAft>
                <a:spcPts val="0"/>
              </a:spcAft>
              <a:buNone/>
              <a:defRPr b="0" i="0" sz="4400" u="none" cap="none" strike="noStrike">
                <a:solidFill>
                  <a:schemeClr val="dk1"/>
                </a:solidFill>
                <a:latin typeface="Cabin"/>
                <a:ea typeface="Cabin"/>
                <a:cs typeface="Cabin"/>
                <a:sym typeface="Cabin"/>
              </a:defRPr>
            </a:lvl7pPr>
            <a:lvl8pPr indent="0" lvl="7" marL="1371600" marR="0" rtl="0" algn="ctr">
              <a:spcBef>
                <a:spcPts val="0"/>
              </a:spcBef>
              <a:spcAft>
                <a:spcPts val="0"/>
              </a:spcAft>
              <a:buNone/>
              <a:defRPr b="0" i="0" sz="4400" u="none" cap="none" strike="noStrike">
                <a:solidFill>
                  <a:schemeClr val="dk1"/>
                </a:solidFill>
                <a:latin typeface="Cabin"/>
                <a:ea typeface="Cabin"/>
                <a:cs typeface="Cabin"/>
                <a:sym typeface="Cabin"/>
              </a:defRPr>
            </a:lvl8pPr>
            <a:lvl9pPr indent="0" lvl="8" marL="1828800" marR="0" rtl="0" algn="ctr">
              <a:spcBef>
                <a:spcPts val="0"/>
              </a:spcBef>
              <a:spcAft>
                <a:spcPts val="0"/>
              </a:spcAft>
              <a:buNone/>
              <a:defRPr b="0" i="0" sz="4400" u="none" cap="none" strike="noStrike">
                <a:solidFill>
                  <a:schemeClr val="dk1"/>
                </a:solidFill>
                <a:latin typeface="Cabin"/>
                <a:ea typeface="Cabin"/>
                <a:cs typeface="Cabin"/>
                <a:sym typeface="Cabin"/>
              </a:defRPr>
            </a:lvl9pPr>
          </a:lstStyle>
          <a:p/>
        </p:txBody>
      </p:sp>
      <p:sp>
        <p:nvSpPr>
          <p:cNvPr id="39" name="Shape 39"/>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Cabin"/>
                <a:ea typeface="Cabin"/>
                <a:cs typeface="Cabin"/>
                <a:sym typeface="Cabin"/>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bin"/>
                <a:ea typeface="Cabin"/>
                <a:cs typeface="Cabin"/>
                <a:sym typeface="Cabin"/>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bin"/>
                <a:ea typeface="Cabin"/>
                <a:cs typeface="Cabin"/>
                <a:sym typeface="Cabin"/>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9pPr>
          </a:lstStyle>
          <a:p/>
        </p:txBody>
      </p:sp>
      <p:sp>
        <p:nvSpPr>
          <p:cNvPr id="40" name="Shape 4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bin"/>
                <a:ea typeface="Cabin"/>
                <a:cs typeface="Cabin"/>
                <a:sym typeface="Cabin"/>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41" name="Shape 4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42" name="Shape 4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bin"/>
              <a:buNone/>
            </a:pPr>
            <a:fld id="{00000000-1234-1234-1234-123412341234}" type="slidenum">
              <a:rPr b="0" i="0" lang="en-US" sz="1200" u="none" cap="none" strike="noStrike">
                <a:solidFill>
                  <a:srgbClr val="898989"/>
                </a:solidFill>
                <a:latin typeface="Cabin"/>
                <a:ea typeface="Cabin"/>
                <a:cs typeface="Cabin"/>
                <a:sym typeface="Cabi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3" name="Shape 43"/>
        <p:cNvGrpSpPr/>
        <p:nvPr/>
      </p:nvGrpSpPr>
      <p:grpSpPr>
        <a:xfrm>
          <a:off x="0" y="0"/>
          <a:ext cx="0" cy="0"/>
          <a:chOff x="0" y="0"/>
          <a:chExt cx="0" cy="0"/>
        </a:xfrm>
      </p:grpSpPr>
      <p:sp>
        <p:nvSpPr>
          <p:cNvPr id="44" name="Shape 44"/>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1"/>
                </a:solidFill>
                <a:latin typeface="Cabin"/>
                <a:ea typeface="Cabin"/>
                <a:cs typeface="Cabin"/>
                <a:sym typeface="Cabin"/>
              </a:defRPr>
            </a:lvl1pPr>
            <a:lvl2pPr indent="0" lvl="1" marL="0" marR="0" rtl="0" algn="ctr">
              <a:spcBef>
                <a:spcPts val="0"/>
              </a:spcBef>
              <a:spcAft>
                <a:spcPts val="0"/>
              </a:spcAft>
              <a:buNone/>
              <a:defRPr b="0" i="0" sz="4400" u="none" cap="none" strike="noStrike">
                <a:solidFill>
                  <a:schemeClr val="dk1"/>
                </a:solidFill>
                <a:latin typeface="Cabin"/>
                <a:ea typeface="Cabin"/>
                <a:cs typeface="Cabin"/>
                <a:sym typeface="Cabin"/>
              </a:defRPr>
            </a:lvl2pPr>
            <a:lvl3pPr indent="0" lvl="2" marL="0" marR="0" rtl="0" algn="ctr">
              <a:spcBef>
                <a:spcPts val="0"/>
              </a:spcBef>
              <a:spcAft>
                <a:spcPts val="0"/>
              </a:spcAft>
              <a:buNone/>
              <a:defRPr b="0" i="0" sz="4400" u="none" cap="none" strike="noStrike">
                <a:solidFill>
                  <a:schemeClr val="dk1"/>
                </a:solidFill>
                <a:latin typeface="Cabin"/>
                <a:ea typeface="Cabin"/>
                <a:cs typeface="Cabin"/>
                <a:sym typeface="Cabin"/>
              </a:defRPr>
            </a:lvl3pPr>
            <a:lvl4pPr indent="0" lvl="3" marL="0" marR="0" rtl="0" algn="ctr">
              <a:spcBef>
                <a:spcPts val="0"/>
              </a:spcBef>
              <a:spcAft>
                <a:spcPts val="0"/>
              </a:spcAft>
              <a:buNone/>
              <a:defRPr b="0" i="0" sz="4400" u="none" cap="none" strike="noStrike">
                <a:solidFill>
                  <a:schemeClr val="dk1"/>
                </a:solidFill>
                <a:latin typeface="Cabin"/>
                <a:ea typeface="Cabin"/>
                <a:cs typeface="Cabin"/>
                <a:sym typeface="Cabin"/>
              </a:defRPr>
            </a:lvl4pPr>
            <a:lvl5pPr indent="0" lvl="4" marL="0" marR="0" rtl="0" algn="ctr">
              <a:spcBef>
                <a:spcPts val="0"/>
              </a:spcBef>
              <a:spcAft>
                <a:spcPts val="0"/>
              </a:spcAft>
              <a:buNone/>
              <a:defRPr b="0" i="0" sz="4400" u="none" cap="none" strike="noStrike">
                <a:solidFill>
                  <a:schemeClr val="dk1"/>
                </a:solidFill>
                <a:latin typeface="Cabin"/>
                <a:ea typeface="Cabin"/>
                <a:cs typeface="Cabin"/>
                <a:sym typeface="Cabin"/>
              </a:defRPr>
            </a:lvl5pPr>
            <a:lvl6pPr indent="0" lvl="5" marL="457200" marR="0" rtl="0" algn="ctr">
              <a:spcBef>
                <a:spcPts val="0"/>
              </a:spcBef>
              <a:spcAft>
                <a:spcPts val="0"/>
              </a:spcAft>
              <a:buNone/>
              <a:defRPr b="0" i="0" sz="4400" u="none" cap="none" strike="noStrike">
                <a:solidFill>
                  <a:schemeClr val="dk1"/>
                </a:solidFill>
                <a:latin typeface="Cabin"/>
                <a:ea typeface="Cabin"/>
                <a:cs typeface="Cabin"/>
                <a:sym typeface="Cabin"/>
              </a:defRPr>
            </a:lvl6pPr>
            <a:lvl7pPr indent="0" lvl="6" marL="914400" marR="0" rtl="0" algn="ctr">
              <a:spcBef>
                <a:spcPts val="0"/>
              </a:spcBef>
              <a:spcAft>
                <a:spcPts val="0"/>
              </a:spcAft>
              <a:buNone/>
              <a:defRPr b="0" i="0" sz="4400" u="none" cap="none" strike="noStrike">
                <a:solidFill>
                  <a:schemeClr val="dk1"/>
                </a:solidFill>
                <a:latin typeface="Cabin"/>
                <a:ea typeface="Cabin"/>
                <a:cs typeface="Cabin"/>
                <a:sym typeface="Cabin"/>
              </a:defRPr>
            </a:lvl7pPr>
            <a:lvl8pPr indent="0" lvl="7" marL="1371600" marR="0" rtl="0" algn="ctr">
              <a:spcBef>
                <a:spcPts val="0"/>
              </a:spcBef>
              <a:spcAft>
                <a:spcPts val="0"/>
              </a:spcAft>
              <a:buNone/>
              <a:defRPr b="0" i="0" sz="4400" u="none" cap="none" strike="noStrike">
                <a:solidFill>
                  <a:schemeClr val="dk1"/>
                </a:solidFill>
                <a:latin typeface="Cabin"/>
                <a:ea typeface="Cabin"/>
                <a:cs typeface="Cabin"/>
                <a:sym typeface="Cabin"/>
              </a:defRPr>
            </a:lvl8pPr>
            <a:lvl9pPr indent="0" lvl="8" marL="1828800" marR="0" rtl="0" algn="ctr">
              <a:spcBef>
                <a:spcPts val="0"/>
              </a:spcBef>
              <a:spcAft>
                <a:spcPts val="0"/>
              </a:spcAft>
              <a:buNone/>
              <a:defRPr b="0" i="0" sz="4400" u="none" cap="none" strike="noStrike">
                <a:solidFill>
                  <a:schemeClr val="dk1"/>
                </a:solidFill>
                <a:latin typeface="Cabin"/>
                <a:ea typeface="Cabin"/>
                <a:cs typeface="Cabin"/>
                <a:sym typeface="Cabin"/>
              </a:defRPr>
            </a:lvl9pPr>
          </a:lstStyle>
          <a:p/>
        </p:txBody>
      </p:sp>
      <p:sp>
        <p:nvSpPr>
          <p:cNvPr id="45" name="Shape 45"/>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Arial"/>
              <a:buNone/>
              <a:defRPr sz="3200">
                <a:solidFill>
                  <a:schemeClr val="dk1"/>
                </a:solidFill>
                <a:latin typeface="Cabin"/>
                <a:ea typeface="Cabin"/>
                <a:cs typeface="Cabin"/>
                <a:sym typeface="Cabin"/>
              </a:defRPr>
            </a:lvl1pPr>
            <a:lvl2pPr indent="0" lvl="1" marL="457200" marR="0" rtl="0" algn="l">
              <a:spcBef>
                <a:spcPts val="560"/>
              </a:spcBef>
              <a:spcAft>
                <a:spcPts val="0"/>
              </a:spcAft>
              <a:buClr>
                <a:schemeClr val="dk1"/>
              </a:buClr>
              <a:buFont typeface="Arial"/>
              <a:buNone/>
              <a:defRPr b="0" i="0" sz="2800" u="none" cap="none" strike="noStrike">
                <a:solidFill>
                  <a:schemeClr val="dk1"/>
                </a:solidFill>
                <a:latin typeface="Cabin"/>
                <a:ea typeface="Cabin"/>
                <a:cs typeface="Cabin"/>
                <a:sym typeface="Cabin"/>
              </a:defRPr>
            </a:lvl2pPr>
            <a:lvl3pPr indent="0" lvl="2" marL="914400" marR="0" rtl="0" algn="l">
              <a:spcBef>
                <a:spcPts val="480"/>
              </a:spcBef>
              <a:spcAft>
                <a:spcPts val="0"/>
              </a:spcAft>
              <a:buClr>
                <a:schemeClr val="dk1"/>
              </a:buClr>
              <a:buFont typeface="Arial"/>
              <a:buNone/>
              <a:defRPr b="0" i="0" sz="2400" u="none" cap="none" strike="noStrike">
                <a:solidFill>
                  <a:schemeClr val="dk1"/>
                </a:solidFill>
                <a:latin typeface="Cabin"/>
                <a:ea typeface="Cabin"/>
                <a:cs typeface="Cabin"/>
                <a:sym typeface="Cabin"/>
              </a:defRPr>
            </a:lvl3pPr>
            <a:lvl4pPr indent="0" lvl="3" marL="1371600" marR="0" rtl="0" algn="l">
              <a:spcBef>
                <a:spcPts val="400"/>
              </a:spcBef>
              <a:spcAft>
                <a:spcPts val="0"/>
              </a:spcAft>
              <a:buClr>
                <a:schemeClr val="dk1"/>
              </a:buClr>
              <a:buFont typeface="Arial"/>
              <a:buNone/>
              <a:defRPr b="0" i="0" sz="2000" u="none" cap="none" strike="noStrike">
                <a:solidFill>
                  <a:schemeClr val="dk1"/>
                </a:solidFill>
                <a:latin typeface="Cabin"/>
                <a:ea typeface="Cabin"/>
                <a:cs typeface="Cabin"/>
                <a:sym typeface="Cabin"/>
              </a:defRPr>
            </a:lvl4pPr>
            <a:lvl5pPr indent="0" lvl="4" marL="1828800" marR="0" rtl="0" algn="l">
              <a:spcBef>
                <a:spcPts val="400"/>
              </a:spcBef>
              <a:spcAft>
                <a:spcPts val="0"/>
              </a:spcAft>
              <a:buClr>
                <a:schemeClr val="dk1"/>
              </a:buClr>
              <a:buFont typeface="Arial"/>
              <a:buNone/>
              <a:defRPr b="0" i="0" sz="2000" u="none" cap="none" strike="noStrike">
                <a:solidFill>
                  <a:schemeClr val="dk1"/>
                </a:solidFill>
                <a:latin typeface="Cabin"/>
                <a:ea typeface="Cabin"/>
                <a:cs typeface="Cabin"/>
                <a:sym typeface="Cabin"/>
              </a:defRPr>
            </a:lvl5pPr>
            <a:lvl6pPr indent="0" lvl="5" marL="2286000" marR="0" rtl="0" algn="l">
              <a:spcBef>
                <a:spcPts val="400"/>
              </a:spcBef>
              <a:buClr>
                <a:schemeClr val="dk1"/>
              </a:buClr>
              <a:buFont typeface="Arial"/>
              <a:buNone/>
              <a:defRPr b="0" i="0" sz="2000" u="none" cap="none" strike="noStrike">
                <a:solidFill>
                  <a:schemeClr val="dk1"/>
                </a:solidFill>
                <a:latin typeface="Cabin"/>
                <a:ea typeface="Cabin"/>
                <a:cs typeface="Cabin"/>
                <a:sym typeface="Cabin"/>
              </a:defRPr>
            </a:lvl6pPr>
            <a:lvl7pPr indent="0" lvl="6" marL="2743200" marR="0" rtl="0" algn="l">
              <a:spcBef>
                <a:spcPts val="400"/>
              </a:spcBef>
              <a:buClr>
                <a:schemeClr val="dk1"/>
              </a:buClr>
              <a:buFont typeface="Arial"/>
              <a:buNone/>
              <a:defRPr b="0" i="0" sz="2000" u="none" cap="none" strike="noStrike">
                <a:solidFill>
                  <a:schemeClr val="dk1"/>
                </a:solidFill>
                <a:latin typeface="Cabin"/>
                <a:ea typeface="Cabin"/>
                <a:cs typeface="Cabin"/>
                <a:sym typeface="Cabin"/>
              </a:defRPr>
            </a:lvl7pPr>
            <a:lvl8pPr indent="0" lvl="7" marL="3200400" marR="0" rtl="0" algn="l">
              <a:spcBef>
                <a:spcPts val="400"/>
              </a:spcBef>
              <a:buClr>
                <a:schemeClr val="dk1"/>
              </a:buClr>
              <a:buFont typeface="Arial"/>
              <a:buNone/>
              <a:defRPr b="0" i="0" sz="2000" u="none" cap="none" strike="noStrike">
                <a:solidFill>
                  <a:schemeClr val="dk1"/>
                </a:solidFill>
                <a:latin typeface="Cabin"/>
                <a:ea typeface="Cabin"/>
                <a:cs typeface="Cabin"/>
                <a:sym typeface="Cabin"/>
              </a:defRPr>
            </a:lvl8pPr>
            <a:lvl9pPr indent="0" lvl="8" marL="3657600" marR="0" rtl="0" algn="l">
              <a:spcBef>
                <a:spcPts val="400"/>
              </a:spcBef>
              <a:buClr>
                <a:schemeClr val="dk1"/>
              </a:buClr>
              <a:buFont typeface="Arial"/>
              <a:buNone/>
              <a:defRPr b="0" i="0" sz="2000" u="none" cap="none" strike="noStrike">
                <a:solidFill>
                  <a:schemeClr val="dk1"/>
                </a:solidFill>
                <a:latin typeface="Cabin"/>
                <a:ea typeface="Cabin"/>
                <a:cs typeface="Cabin"/>
                <a:sym typeface="Cabin"/>
              </a:defRPr>
            </a:lvl9pPr>
          </a:lstStyle>
          <a:p/>
        </p:txBody>
      </p:sp>
      <p:sp>
        <p:nvSpPr>
          <p:cNvPr id="46" name="Shape 46"/>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sz="1400">
                <a:solidFill>
                  <a:schemeClr val="dk1"/>
                </a:solidFill>
                <a:latin typeface="Cabin"/>
                <a:ea typeface="Cabin"/>
                <a:cs typeface="Cabin"/>
                <a:sym typeface="Cabin"/>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Cabin"/>
                <a:ea typeface="Cabin"/>
                <a:cs typeface="Cabin"/>
                <a:sym typeface="Cabin"/>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Cabin"/>
                <a:ea typeface="Cabin"/>
                <a:cs typeface="Cabin"/>
                <a:sym typeface="Cabin"/>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Cabin"/>
                <a:ea typeface="Cabin"/>
                <a:cs typeface="Cabin"/>
                <a:sym typeface="Cabin"/>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Cabin"/>
                <a:ea typeface="Cabin"/>
                <a:cs typeface="Cabin"/>
                <a:sym typeface="Cabin"/>
              </a:defRPr>
            </a:lvl5pPr>
            <a:lvl6pPr indent="0" lvl="5" marL="2286000" marR="0" rtl="0" algn="l">
              <a:spcBef>
                <a:spcPts val="180"/>
              </a:spcBef>
              <a:buClr>
                <a:schemeClr val="dk1"/>
              </a:buClr>
              <a:buFont typeface="Arial"/>
              <a:buNone/>
              <a:defRPr b="0" i="0" sz="900" u="none" cap="none" strike="noStrike">
                <a:solidFill>
                  <a:schemeClr val="dk1"/>
                </a:solidFill>
                <a:latin typeface="Cabin"/>
                <a:ea typeface="Cabin"/>
                <a:cs typeface="Cabin"/>
                <a:sym typeface="Cabin"/>
              </a:defRPr>
            </a:lvl6pPr>
            <a:lvl7pPr indent="0" lvl="6" marL="2743200" marR="0" rtl="0" algn="l">
              <a:spcBef>
                <a:spcPts val="180"/>
              </a:spcBef>
              <a:buClr>
                <a:schemeClr val="dk1"/>
              </a:buClr>
              <a:buFont typeface="Arial"/>
              <a:buNone/>
              <a:defRPr b="0" i="0" sz="900" u="none" cap="none" strike="noStrike">
                <a:solidFill>
                  <a:schemeClr val="dk1"/>
                </a:solidFill>
                <a:latin typeface="Cabin"/>
                <a:ea typeface="Cabin"/>
                <a:cs typeface="Cabin"/>
                <a:sym typeface="Cabin"/>
              </a:defRPr>
            </a:lvl7pPr>
            <a:lvl8pPr indent="0" lvl="7" marL="3200400" marR="0" rtl="0" algn="l">
              <a:spcBef>
                <a:spcPts val="180"/>
              </a:spcBef>
              <a:buClr>
                <a:schemeClr val="dk1"/>
              </a:buClr>
              <a:buFont typeface="Arial"/>
              <a:buNone/>
              <a:defRPr b="0" i="0" sz="900" u="none" cap="none" strike="noStrike">
                <a:solidFill>
                  <a:schemeClr val="dk1"/>
                </a:solidFill>
                <a:latin typeface="Cabin"/>
                <a:ea typeface="Cabin"/>
                <a:cs typeface="Cabin"/>
                <a:sym typeface="Cabin"/>
              </a:defRPr>
            </a:lvl8pPr>
            <a:lvl9pPr indent="0" lvl="8" marL="3657600" marR="0" rtl="0" algn="l">
              <a:spcBef>
                <a:spcPts val="180"/>
              </a:spcBef>
              <a:buClr>
                <a:schemeClr val="dk1"/>
              </a:buClr>
              <a:buFont typeface="Arial"/>
              <a:buNone/>
              <a:defRPr b="0" i="0" sz="900" u="none" cap="none" strike="noStrike">
                <a:solidFill>
                  <a:schemeClr val="dk1"/>
                </a:solidFill>
                <a:latin typeface="Cabin"/>
                <a:ea typeface="Cabin"/>
                <a:cs typeface="Cabin"/>
                <a:sym typeface="Cabin"/>
              </a:defRPr>
            </a:lvl9pPr>
          </a:lstStyle>
          <a:p/>
        </p:txBody>
      </p:sp>
      <p:sp>
        <p:nvSpPr>
          <p:cNvPr id="47" name="Shape 4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bin"/>
                <a:ea typeface="Cabin"/>
                <a:cs typeface="Cabin"/>
                <a:sym typeface="Cabin"/>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48" name="Shape 4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49" name="Shape 4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bin"/>
              <a:buNone/>
            </a:pPr>
            <a:fld id="{00000000-1234-1234-1234-123412341234}" type="slidenum">
              <a:rPr b="0" i="0" lang="en-US" sz="1200" u="none" cap="none" strike="noStrike">
                <a:solidFill>
                  <a:srgbClr val="898989"/>
                </a:solidFill>
                <a:latin typeface="Cabin"/>
                <a:ea typeface="Cabin"/>
                <a:cs typeface="Cabin"/>
                <a:sym typeface="Cabi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0" name="Shape 50"/>
        <p:cNvGrpSpPr/>
        <p:nvPr/>
      </p:nvGrpSpPr>
      <p:grpSpPr>
        <a:xfrm>
          <a:off x="0" y="0"/>
          <a:ext cx="0" cy="0"/>
          <a:chOff x="0" y="0"/>
          <a:chExt cx="0" cy="0"/>
        </a:xfrm>
      </p:grpSpPr>
      <p:sp>
        <p:nvSpPr>
          <p:cNvPr id="51" name="Shape 51"/>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1"/>
                </a:solidFill>
                <a:latin typeface="Cabin"/>
                <a:ea typeface="Cabin"/>
                <a:cs typeface="Cabin"/>
                <a:sym typeface="Cabin"/>
              </a:defRPr>
            </a:lvl1pPr>
            <a:lvl2pPr indent="0" lvl="1" marL="0" marR="0" rtl="0" algn="ctr">
              <a:spcBef>
                <a:spcPts val="0"/>
              </a:spcBef>
              <a:spcAft>
                <a:spcPts val="0"/>
              </a:spcAft>
              <a:buNone/>
              <a:defRPr b="0" i="0" sz="4400" u="none" cap="none" strike="noStrike">
                <a:solidFill>
                  <a:schemeClr val="dk1"/>
                </a:solidFill>
                <a:latin typeface="Cabin"/>
                <a:ea typeface="Cabin"/>
                <a:cs typeface="Cabin"/>
                <a:sym typeface="Cabin"/>
              </a:defRPr>
            </a:lvl2pPr>
            <a:lvl3pPr indent="0" lvl="2" marL="0" marR="0" rtl="0" algn="ctr">
              <a:spcBef>
                <a:spcPts val="0"/>
              </a:spcBef>
              <a:spcAft>
                <a:spcPts val="0"/>
              </a:spcAft>
              <a:buNone/>
              <a:defRPr b="0" i="0" sz="4400" u="none" cap="none" strike="noStrike">
                <a:solidFill>
                  <a:schemeClr val="dk1"/>
                </a:solidFill>
                <a:latin typeface="Cabin"/>
                <a:ea typeface="Cabin"/>
                <a:cs typeface="Cabin"/>
                <a:sym typeface="Cabin"/>
              </a:defRPr>
            </a:lvl3pPr>
            <a:lvl4pPr indent="0" lvl="3" marL="0" marR="0" rtl="0" algn="ctr">
              <a:spcBef>
                <a:spcPts val="0"/>
              </a:spcBef>
              <a:spcAft>
                <a:spcPts val="0"/>
              </a:spcAft>
              <a:buNone/>
              <a:defRPr b="0" i="0" sz="4400" u="none" cap="none" strike="noStrike">
                <a:solidFill>
                  <a:schemeClr val="dk1"/>
                </a:solidFill>
                <a:latin typeface="Cabin"/>
                <a:ea typeface="Cabin"/>
                <a:cs typeface="Cabin"/>
                <a:sym typeface="Cabin"/>
              </a:defRPr>
            </a:lvl4pPr>
            <a:lvl5pPr indent="0" lvl="4" marL="0" marR="0" rtl="0" algn="ctr">
              <a:spcBef>
                <a:spcPts val="0"/>
              </a:spcBef>
              <a:spcAft>
                <a:spcPts val="0"/>
              </a:spcAft>
              <a:buNone/>
              <a:defRPr b="0" i="0" sz="4400" u="none" cap="none" strike="noStrike">
                <a:solidFill>
                  <a:schemeClr val="dk1"/>
                </a:solidFill>
                <a:latin typeface="Cabin"/>
                <a:ea typeface="Cabin"/>
                <a:cs typeface="Cabin"/>
                <a:sym typeface="Cabin"/>
              </a:defRPr>
            </a:lvl5pPr>
            <a:lvl6pPr indent="0" lvl="5" marL="457200" marR="0" rtl="0" algn="ctr">
              <a:spcBef>
                <a:spcPts val="0"/>
              </a:spcBef>
              <a:spcAft>
                <a:spcPts val="0"/>
              </a:spcAft>
              <a:buNone/>
              <a:defRPr b="0" i="0" sz="4400" u="none" cap="none" strike="noStrike">
                <a:solidFill>
                  <a:schemeClr val="dk1"/>
                </a:solidFill>
                <a:latin typeface="Cabin"/>
                <a:ea typeface="Cabin"/>
                <a:cs typeface="Cabin"/>
                <a:sym typeface="Cabin"/>
              </a:defRPr>
            </a:lvl6pPr>
            <a:lvl7pPr indent="0" lvl="6" marL="914400" marR="0" rtl="0" algn="ctr">
              <a:spcBef>
                <a:spcPts val="0"/>
              </a:spcBef>
              <a:spcAft>
                <a:spcPts val="0"/>
              </a:spcAft>
              <a:buNone/>
              <a:defRPr b="0" i="0" sz="4400" u="none" cap="none" strike="noStrike">
                <a:solidFill>
                  <a:schemeClr val="dk1"/>
                </a:solidFill>
                <a:latin typeface="Cabin"/>
                <a:ea typeface="Cabin"/>
                <a:cs typeface="Cabin"/>
                <a:sym typeface="Cabin"/>
              </a:defRPr>
            </a:lvl7pPr>
            <a:lvl8pPr indent="0" lvl="7" marL="1371600" marR="0" rtl="0" algn="ctr">
              <a:spcBef>
                <a:spcPts val="0"/>
              </a:spcBef>
              <a:spcAft>
                <a:spcPts val="0"/>
              </a:spcAft>
              <a:buNone/>
              <a:defRPr b="0" i="0" sz="4400" u="none" cap="none" strike="noStrike">
                <a:solidFill>
                  <a:schemeClr val="dk1"/>
                </a:solidFill>
                <a:latin typeface="Cabin"/>
                <a:ea typeface="Cabin"/>
                <a:cs typeface="Cabin"/>
                <a:sym typeface="Cabin"/>
              </a:defRPr>
            </a:lvl8pPr>
            <a:lvl9pPr indent="0" lvl="8" marL="1828800" marR="0" rtl="0" algn="ctr">
              <a:spcBef>
                <a:spcPts val="0"/>
              </a:spcBef>
              <a:spcAft>
                <a:spcPts val="0"/>
              </a:spcAft>
              <a:buNone/>
              <a:defRPr b="0" i="0" sz="4400" u="none" cap="none" strike="noStrike">
                <a:solidFill>
                  <a:schemeClr val="dk1"/>
                </a:solidFill>
                <a:latin typeface="Cabin"/>
                <a:ea typeface="Cabin"/>
                <a:cs typeface="Cabin"/>
                <a:sym typeface="Cabin"/>
              </a:defRPr>
            </a:lvl9pPr>
          </a:lstStyle>
          <a:p/>
        </p:txBody>
      </p:sp>
      <p:sp>
        <p:nvSpPr>
          <p:cNvPr id="52" name="Shape 5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Cabin"/>
                <a:ea typeface="Cabin"/>
                <a:cs typeface="Cabin"/>
                <a:sym typeface="Cabin"/>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bin"/>
                <a:ea typeface="Cabin"/>
                <a:cs typeface="Cabin"/>
                <a:sym typeface="Cabin"/>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bin"/>
                <a:ea typeface="Cabin"/>
                <a:cs typeface="Cabin"/>
                <a:sym typeface="Cabin"/>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9pPr>
          </a:lstStyle>
          <a:p/>
        </p:txBody>
      </p:sp>
      <p:sp>
        <p:nvSpPr>
          <p:cNvPr id="53" name="Shape 53"/>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sz="1400">
                <a:solidFill>
                  <a:schemeClr val="dk1"/>
                </a:solidFill>
                <a:latin typeface="Cabin"/>
                <a:ea typeface="Cabin"/>
                <a:cs typeface="Cabin"/>
                <a:sym typeface="Cabin"/>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Cabin"/>
                <a:ea typeface="Cabin"/>
                <a:cs typeface="Cabin"/>
                <a:sym typeface="Cabin"/>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Cabin"/>
                <a:ea typeface="Cabin"/>
                <a:cs typeface="Cabin"/>
                <a:sym typeface="Cabin"/>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Cabin"/>
                <a:ea typeface="Cabin"/>
                <a:cs typeface="Cabin"/>
                <a:sym typeface="Cabin"/>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Cabin"/>
                <a:ea typeface="Cabin"/>
                <a:cs typeface="Cabin"/>
                <a:sym typeface="Cabin"/>
              </a:defRPr>
            </a:lvl5pPr>
            <a:lvl6pPr indent="0" lvl="5" marL="2286000" marR="0" rtl="0" algn="l">
              <a:spcBef>
                <a:spcPts val="180"/>
              </a:spcBef>
              <a:buClr>
                <a:schemeClr val="dk1"/>
              </a:buClr>
              <a:buFont typeface="Arial"/>
              <a:buNone/>
              <a:defRPr b="0" i="0" sz="900" u="none" cap="none" strike="noStrike">
                <a:solidFill>
                  <a:schemeClr val="dk1"/>
                </a:solidFill>
                <a:latin typeface="Cabin"/>
                <a:ea typeface="Cabin"/>
                <a:cs typeface="Cabin"/>
                <a:sym typeface="Cabin"/>
              </a:defRPr>
            </a:lvl6pPr>
            <a:lvl7pPr indent="0" lvl="6" marL="2743200" marR="0" rtl="0" algn="l">
              <a:spcBef>
                <a:spcPts val="180"/>
              </a:spcBef>
              <a:buClr>
                <a:schemeClr val="dk1"/>
              </a:buClr>
              <a:buFont typeface="Arial"/>
              <a:buNone/>
              <a:defRPr b="0" i="0" sz="900" u="none" cap="none" strike="noStrike">
                <a:solidFill>
                  <a:schemeClr val="dk1"/>
                </a:solidFill>
                <a:latin typeface="Cabin"/>
                <a:ea typeface="Cabin"/>
                <a:cs typeface="Cabin"/>
                <a:sym typeface="Cabin"/>
              </a:defRPr>
            </a:lvl7pPr>
            <a:lvl8pPr indent="0" lvl="7" marL="3200400" marR="0" rtl="0" algn="l">
              <a:spcBef>
                <a:spcPts val="180"/>
              </a:spcBef>
              <a:buClr>
                <a:schemeClr val="dk1"/>
              </a:buClr>
              <a:buFont typeface="Arial"/>
              <a:buNone/>
              <a:defRPr b="0" i="0" sz="900" u="none" cap="none" strike="noStrike">
                <a:solidFill>
                  <a:schemeClr val="dk1"/>
                </a:solidFill>
                <a:latin typeface="Cabin"/>
                <a:ea typeface="Cabin"/>
                <a:cs typeface="Cabin"/>
                <a:sym typeface="Cabin"/>
              </a:defRPr>
            </a:lvl8pPr>
            <a:lvl9pPr indent="0" lvl="8" marL="3657600" marR="0" rtl="0" algn="l">
              <a:spcBef>
                <a:spcPts val="180"/>
              </a:spcBef>
              <a:buClr>
                <a:schemeClr val="dk1"/>
              </a:buClr>
              <a:buFont typeface="Arial"/>
              <a:buNone/>
              <a:defRPr b="0" i="0" sz="900" u="none" cap="none" strike="noStrike">
                <a:solidFill>
                  <a:schemeClr val="dk1"/>
                </a:solidFill>
                <a:latin typeface="Cabin"/>
                <a:ea typeface="Cabin"/>
                <a:cs typeface="Cabin"/>
                <a:sym typeface="Cabin"/>
              </a:defRPr>
            </a:lvl9pPr>
          </a:lstStyle>
          <a:p/>
        </p:txBody>
      </p:sp>
      <p:sp>
        <p:nvSpPr>
          <p:cNvPr id="54" name="Shape 5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bin"/>
                <a:ea typeface="Cabin"/>
                <a:cs typeface="Cabin"/>
                <a:sym typeface="Cabin"/>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5" name="Shape 5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6" name="Shape 5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bin"/>
              <a:buNone/>
            </a:pPr>
            <a:fld id="{00000000-1234-1234-1234-123412341234}" type="slidenum">
              <a:rPr b="0" i="0" lang="en-US" sz="1200" u="none" cap="none" strike="noStrike">
                <a:solidFill>
                  <a:srgbClr val="898989"/>
                </a:solidFill>
                <a:latin typeface="Cabin"/>
                <a:ea typeface="Cabin"/>
                <a:cs typeface="Cabin"/>
                <a:sym typeface="Cabi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7" name="Shape 57"/>
        <p:cNvGrpSpPr/>
        <p:nvPr/>
      </p:nvGrpSpPr>
      <p:grpSpPr>
        <a:xfrm>
          <a:off x="0" y="0"/>
          <a:ext cx="0" cy="0"/>
          <a:chOff x="0" y="0"/>
          <a:chExt cx="0" cy="0"/>
        </a:xfrm>
      </p:grpSpPr>
      <p:sp>
        <p:nvSpPr>
          <p:cNvPr id="58" name="Shape 5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bin"/>
                <a:ea typeface="Cabin"/>
                <a:cs typeface="Cabin"/>
                <a:sym typeface="Cabin"/>
              </a:defRPr>
            </a:lvl1pPr>
            <a:lvl2pPr indent="0" lvl="1" marL="0" marR="0" rtl="0" algn="ctr">
              <a:spcBef>
                <a:spcPts val="0"/>
              </a:spcBef>
              <a:spcAft>
                <a:spcPts val="0"/>
              </a:spcAft>
              <a:buNone/>
              <a:defRPr b="0" i="0" sz="4400" u="none" cap="none" strike="noStrike">
                <a:solidFill>
                  <a:schemeClr val="dk1"/>
                </a:solidFill>
                <a:latin typeface="Cabin"/>
                <a:ea typeface="Cabin"/>
                <a:cs typeface="Cabin"/>
                <a:sym typeface="Cabin"/>
              </a:defRPr>
            </a:lvl2pPr>
            <a:lvl3pPr indent="0" lvl="2" marL="0" marR="0" rtl="0" algn="ctr">
              <a:spcBef>
                <a:spcPts val="0"/>
              </a:spcBef>
              <a:spcAft>
                <a:spcPts val="0"/>
              </a:spcAft>
              <a:buNone/>
              <a:defRPr b="0" i="0" sz="4400" u="none" cap="none" strike="noStrike">
                <a:solidFill>
                  <a:schemeClr val="dk1"/>
                </a:solidFill>
                <a:latin typeface="Cabin"/>
                <a:ea typeface="Cabin"/>
                <a:cs typeface="Cabin"/>
                <a:sym typeface="Cabin"/>
              </a:defRPr>
            </a:lvl3pPr>
            <a:lvl4pPr indent="0" lvl="3" marL="0" marR="0" rtl="0" algn="ctr">
              <a:spcBef>
                <a:spcPts val="0"/>
              </a:spcBef>
              <a:spcAft>
                <a:spcPts val="0"/>
              </a:spcAft>
              <a:buNone/>
              <a:defRPr b="0" i="0" sz="4400" u="none" cap="none" strike="noStrike">
                <a:solidFill>
                  <a:schemeClr val="dk1"/>
                </a:solidFill>
                <a:latin typeface="Cabin"/>
                <a:ea typeface="Cabin"/>
                <a:cs typeface="Cabin"/>
                <a:sym typeface="Cabin"/>
              </a:defRPr>
            </a:lvl4pPr>
            <a:lvl5pPr indent="0" lvl="4" marL="0" marR="0" rtl="0" algn="ctr">
              <a:spcBef>
                <a:spcPts val="0"/>
              </a:spcBef>
              <a:spcAft>
                <a:spcPts val="0"/>
              </a:spcAft>
              <a:buNone/>
              <a:defRPr b="0" i="0" sz="4400" u="none" cap="none" strike="noStrike">
                <a:solidFill>
                  <a:schemeClr val="dk1"/>
                </a:solidFill>
                <a:latin typeface="Cabin"/>
                <a:ea typeface="Cabin"/>
                <a:cs typeface="Cabin"/>
                <a:sym typeface="Cabin"/>
              </a:defRPr>
            </a:lvl5pPr>
            <a:lvl6pPr indent="0" lvl="5" marL="457200" marR="0" rtl="0" algn="ctr">
              <a:spcBef>
                <a:spcPts val="0"/>
              </a:spcBef>
              <a:spcAft>
                <a:spcPts val="0"/>
              </a:spcAft>
              <a:buNone/>
              <a:defRPr b="0" i="0" sz="4400" u="none" cap="none" strike="noStrike">
                <a:solidFill>
                  <a:schemeClr val="dk1"/>
                </a:solidFill>
                <a:latin typeface="Cabin"/>
                <a:ea typeface="Cabin"/>
                <a:cs typeface="Cabin"/>
                <a:sym typeface="Cabin"/>
              </a:defRPr>
            </a:lvl6pPr>
            <a:lvl7pPr indent="0" lvl="6" marL="914400" marR="0" rtl="0" algn="ctr">
              <a:spcBef>
                <a:spcPts val="0"/>
              </a:spcBef>
              <a:spcAft>
                <a:spcPts val="0"/>
              </a:spcAft>
              <a:buNone/>
              <a:defRPr b="0" i="0" sz="4400" u="none" cap="none" strike="noStrike">
                <a:solidFill>
                  <a:schemeClr val="dk1"/>
                </a:solidFill>
                <a:latin typeface="Cabin"/>
                <a:ea typeface="Cabin"/>
                <a:cs typeface="Cabin"/>
                <a:sym typeface="Cabin"/>
              </a:defRPr>
            </a:lvl7pPr>
            <a:lvl8pPr indent="0" lvl="7" marL="1371600" marR="0" rtl="0" algn="ctr">
              <a:spcBef>
                <a:spcPts val="0"/>
              </a:spcBef>
              <a:spcAft>
                <a:spcPts val="0"/>
              </a:spcAft>
              <a:buNone/>
              <a:defRPr b="0" i="0" sz="4400" u="none" cap="none" strike="noStrike">
                <a:solidFill>
                  <a:schemeClr val="dk1"/>
                </a:solidFill>
                <a:latin typeface="Cabin"/>
                <a:ea typeface="Cabin"/>
                <a:cs typeface="Cabin"/>
                <a:sym typeface="Cabin"/>
              </a:defRPr>
            </a:lvl8pPr>
            <a:lvl9pPr indent="0" lvl="8" marL="1828800" marR="0" rtl="0" algn="ctr">
              <a:spcBef>
                <a:spcPts val="0"/>
              </a:spcBef>
              <a:spcAft>
                <a:spcPts val="0"/>
              </a:spcAft>
              <a:buNone/>
              <a:defRPr b="0" i="0" sz="4400" u="none" cap="none" strike="noStrike">
                <a:solidFill>
                  <a:schemeClr val="dk1"/>
                </a:solidFill>
                <a:latin typeface="Cabin"/>
                <a:ea typeface="Cabin"/>
                <a:cs typeface="Cabin"/>
                <a:sym typeface="Cabin"/>
              </a:defRPr>
            </a:lvl9pPr>
          </a:lstStyle>
          <a:p/>
        </p:txBody>
      </p:sp>
      <p:sp>
        <p:nvSpPr>
          <p:cNvPr id="59" name="Shape 5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bin"/>
                <a:ea typeface="Cabin"/>
                <a:cs typeface="Cabin"/>
                <a:sym typeface="Cabin"/>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0" name="Shape 6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1" name="Shape 6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bin"/>
              <a:buNone/>
            </a:pPr>
            <a:fld id="{00000000-1234-1234-1234-123412341234}" type="slidenum">
              <a:rPr b="0" i="0" lang="en-US" sz="1200" u="none" cap="none" strike="noStrike">
                <a:solidFill>
                  <a:srgbClr val="898989"/>
                </a:solidFill>
                <a:latin typeface="Cabin"/>
                <a:ea typeface="Cabin"/>
                <a:cs typeface="Cabin"/>
                <a:sym typeface="Cabi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2" name="Shape 62"/>
        <p:cNvGrpSpPr/>
        <p:nvPr/>
      </p:nvGrpSpPr>
      <p:grpSpPr>
        <a:xfrm>
          <a:off x="0" y="0"/>
          <a:ext cx="0" cy="0"/>
          <a:chOff x="0" y="0"/>
          <a:chExt cx="0" cy="0"/>
        </a:xfrm>
      </p:grpSpPr>
      <p:sp>
        <p:nvSpPr>
          <p:cNvPr id="63" name="Shape 6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bin"/>
                <a:ea typeface="Cabin"/>
                <a:cs typeface="Cabin"/>
                <a:sym typeface="Cabin"/>
              </a:defRPr>
            </a:lvl1pPr>
            <a:lvl2pPr indent="0" lvl="1" marL="0" marR="0" rtl="0" algn="ctr">
              <a:spcBef>
                <a:spcPts val="0"/>
              </a:spcBef>
              <a:spcAft>
                <a:spcPts val="0"/>
              </a:spcAft>
              <a:buNone/>
              <a:defRPr b="0" i="0" sz="4400" u="none" cap="none" strike="noStrike">
                <a:solidFill>
                  <a:schemeClr val="dk1"/>
                </a:solidFill>
                <a:latin typeface="Cabin"/>
                <a:ea typeface="Cabin"/>
                <a:cs typeface="Cabin"/>
                <a:sym typeface="Cabin"/>
              </a:defRPr>
            </a:lvl2pPr>
            <a:lvl3pPr indent="0" lvl="2" marL="0" marR="0" rtl="0" algn="ctr">
              <a:spcBef>
                <a:spcPts val="0"/>
              </a:spcBef>
              <a:spcAft>
                <a:spcPts val="0"/>
              </a:spcAft>
              <a:buNone/>
              <a:defRPr b="0" i="0" sz="4400" u="none" cap="none" strike="noStrike">
                <a:solidFill>
                  <a:schemeClr val="dk1"/>
                </a:solidFill>
                <a:latin typeface="Cabin"/>
                <a:ea typeface="Cabin"/>
                <a:cs typeface="Cabin"/>
                <a:sym typeface="Cabin"/>
              </a:defRPr>
            </a:lvl3pPr>
            <a:lvl4pPr indent="0" lvl="3" marL="0" marR="0" rtl="0" algn="ctr">
              <a:spcBef>
                <a:spcPts val="0"/>
              </a:spcBef>
              <a:spcAft>
                <a:spcPts val="0"/>
              </a:spcAft>
              <a:buNone/>
              <a:defRPr b="0" i="0" sz="4400" u="none" cap="none" strike="noStrike">
                <a:solidFill>
                  <a:schemeClr val="dk1"/>
                </a:solidFill>
                <a:latin typeface="Cabin"/>
                <a:ea typeface="Cabin"/>
                <a:cs typeface="Cabin"/>
                <a:sym typeface="Cabin"/>
              </a:defRPr>
            </a:lvl4pPr>
            <a:lvl5pPr indent="0" lvl="4" marL="0" marR="0" rtl="0" algn="ctr">
              <a:spcBef>
                <a:spcPts val="0"/>
              </a:spcBef>
              <a:spcAft>
                <a:spcPts val="0"/>
              </a:spcAft>
              <a:buNone/>
              <a:defRPr b="0" i="0" sz="4400" u="none" cap="none" strike="noStrike">
                <a:solidFill>
                  <a:schemeClr val="dk1"/>
                </a:solidFill>
                <a:latin typeface="Cabin"/>
                <a:ea typeface="Cabin"/>
                <a:cs typeface="Cabin"/>
                <a:sym typeface="Cabin"/>
              </a:defRPr>
            </a:lvl5pPr>
            <a:lvl6pPr indent="0" lvl="5" marL="457200" marR="0" rtl="0" algn="ctr">
              <a:spcBef>
                <a:spcPts val="0"/>
              </a:spcBef>
              <a:spcAft>
                <a:spcPts val="0"/>
              </a:spcAft>
              <a:buNone/>
              <a:defRPr b="0" i="0" sz="4400" u="none" cap="none" strike="noStrike">
                <a:solidFill>
                  <a:schemeClr val="dk1"/>
                </a:solidFill>
                <a:latin typeface="Cabin"/>
                <a:ea typeface="Cabin"/>
                <a:cs typeface="Cabin"/>
                <a:sym typeface="Cabin"/>
              </a:defRPr>
            </a:lvl6pPr>
            <a:lvl7pPr indent="0" lvl="6" marL="914400" marR="0" rtl="0" algn="ctr">
              <a:spcBef>
                <a:spcPts val="0"/>
              </a:spcBef>
              <a:spcAft>
                <a:spcPts val="0"/>
              </a:spcAft>
              <a:buNone/>
              <a:defRPr b="0" i="0" sz="4400" u="none" cap="none" strike="noStrike">
                <a:solidFill>
                  <a:schemeClr val="dk1"/>
                </a:solidFill>
                <a:latin typeface="Cabin"/>
                <a:ea typeface="Cabin"/>
                <a:cs typeface="Cabin"/>
                <a:sym typeface="Cabin"/>
              </a:defRPr>
            </a:lvl7pPr>
            <a:lvl8pPr indent="0" lvl="7" marL="1371600" marR="0" rtl="0" algn="ctr">
              <a:spcBef>
                <a:spcPts val="0"/>
              </a:spcBef>
              <a:spcAft>
                <a:spcPts val="0"/>
              </a:spcAft>
              <a:buNone/>
              <a:defRPr b="0" i="0" sz="4400" u="none" cap="none" strike="noStrike">
                <a:solidFill>
                  <a:schemeClr val="dk1"/>
                </a:solidFill>
                <a:latin typeface="Cabin"/>
                <a:ea typeface="Cabin"/>
                <a:cs typeface="Cabin"/>
                <a:sym typeface="Cabin"/>
              </a:defRPr>
            </a:lvl8pPr>
            <a:lvl9pPr indent="0" lvl="8" marL="1828800" marR="0" rtl="0" algn="ctr">
              <a:spcBef>
                <a:spcPts val="0"/>
              </a:spcBef>
              <a:spcAft>
                <a:spcPts val="0"/>
              </a:spcAft>
              <a:buNone/>
              <a:defRPr b="0" i="0" sz="4400" u="none" cap="none" strike="noStrike">
                <a:solidFill>
                  <a:schemeClr val="dk1"/>
                </a:solidFill>
                <a:latin typeface="Cabin"/>
                <a:ea typeface="Cabin"/>
                <a:cs typeface="Cabin"/>
                <a:sym typeface="Cabin"/>
              </a:defRPr>
            </a:lvl9pPr>
          </a:lstStyle>
          <a:p/>
        </p:txBody>
      </p:sp>
      <p:sp>
        <p:nvSpPr>
          <p:cNvPr id="64" name="Shape 64"/>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sz="2400">
                <a:solidFill>
                  <a:schemeClr val="dk1"/>
                </a:solidFill>
                <a:latin typeface="Cabin"/>
                <a:ea typeface="Cabin"/>
                <a:cs typeface="Cabin"/>
                <a:sym typeface="Cabin"/>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Cabin"/>
                <a:ea typeface="Cabin"/>
                <a:cs typeface="Cabin"/>
                <a:sym typeface="Cabin"/>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Cabin"/>
                <a:ea typeface="Cabin"/>
                <a:cs typeface="Cabin"/>
                <a:sym typeface="Cabin"/>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Cabin"/>
                <a:ea typeface="Cabin"/>
                <a:cs typeface="Cabin"/>
                <a:sym typeface="Cabin"/>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Cabin"/>
                <a:ea typeface="Cabin"/>
                <a:cs typeface="Cabin"/>
                <a:sym typeface="Cabin"/>
              </a:defRPr>
            </a:lvl5pPr>
            <a:lvl6pPr indent="0" lvl="5" marL="2286000" marR="0" rtl="0" algn="l">
              <a:spcBef>
                <a:spcPts val="320"/>
              </a:spcBef>
              <a:buClr>
                <a:schemeClr val="dk1"/>
              </a:buClr>
              <a:buFont typeface="Arial"/>
              <a:buNone/>
              <a:defRPr b="1" i="0" sz="1600" u="none" cap="none" strike="noStrike">
                <a:solidFill>
                  <a:schemeClr val="dk1"/>
                </a:solidFill>
                <a:latin typeface="Cabin"/>
                <a:ea typeface="Cabin"/>
                <a:cs typeface="Cabin"/>
                <a:sym typeface="Cabin"/>
              </a:defRPr>
            </a:lvl6pPr>
            <a:lvl7pPr indent="0" lvl="6" marL="2743200" marR="0" rtl="0" algn="l">
              <a:spcBef>
                <a:spcPts val="320"/>
              </a:spcBef>
              <a:buClr>
                <a:schemeClr val="dk1"/>
              </a:buClr>
              <a:buFont typeface="Arial"/>
              <a:buNone/>
              <a:defRPr b="1" i="0" sz="1600" u="none" cap="none" strike="noStrike">
                <a:solidFill>
                  <a:schemeClr val="dk1"/>
                </a:solidFill>
                <a:latin typeface="Cabin"/>
                <a:ea typeface="Cabin"/>
                <a:cs typeface="Cabin"/>
                <a:sym typeface="Cabin"/>
              </a:defRPr>
            </a:lvl7pPr>
            <a:lvl8pPr indent="0" lvl="7" marL="3200400" marR="0" rtl="0" algn="l">
              <a:spcBef>
                <a:spcPts val="320"/>
              </a:spcBef>
              <a:buClr>
                <a:schemeClr val="dk1"/>
              </a:buClr>
              <a:buFont typeface="Arial"/>
              <a:buNone/>
              <a:defRPr b="1" i="0" sz="1600" u="none" cap="none" strike="noStrike">
                <a:solidFill>
                  <a:schemeClr val="dk1"/>
                </a:solidFill>
                <a:latin typeface="Cabin"/>
                <a:ea typeface="Cabin"/>
                <a:cs typeface="Cabin"/>
                <a:sym typeface="Cabin"/>
              </a:defRPr>
            </a:lvl8pPr>
            <a:lvl9pPr indent="0" lvl="8" marL="3657600" marR="0" rtl="0" algn="l">
              <a:spcBef>
                <a:spcPts val="320"/>
              </a:spcBef>
              <a:buClr>
                <a:schemeClr val="dk1"/>
              </a:buClr>
              <a:buFont typeface="Arial"/>
              <a:buNone/>
              <a:defRPr b="1" i="0" sz="1600" u="none" cap="none" strike="noStrike">
                <a:solidFill>
                  <a:schemeClr val="dk1"/>
                </a:solidFill>
                <a:latin typeface="Cabin"/>
                <a:ea typeface="Cabin"/>
                <a:cs typeface="Cabin"/>
                <a:sym typeface="Cabin"/>
              </a:defRPr>
            </a:lvl9pPr>
          </a:lstStyle>
          <a:p/>
        </p:txBody>
      </p:sp>
      <p:sp>
        <p:nvSpPr>
          <p:cNvPr id="65" name="Shape 65"/>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sz="2400">
                <a:solidFill>
                  <a:schemeClr val="dk1"/>
                </a:solidFill>
                <a:latin typeface="Cabin"/>
                <a:ea typeface="Cabin"/>
                <a:cs typeface="Cabin"/>
                <a:sym typeface="Cabin"/>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Cabin"/>
                <a:ea typeface="Cabin"/>
                <a:cs typeface="Cabin"/>
                <a:sym typeface="Cabin"/>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Cabin"/>
                <a:ea typeface="Cabin"/>
                <a:cs typeface="Cabin"/>
                <a:sym typeface="Cabin"/>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Cabin"/>
                <a:ea typeface="Cabin"/>
                <a:cs typeface="Cabin"/>
                <a:sym typeface="Cabin"/>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bin"/>
                <a:ea typeface="Cabin"/>
                <a:cs typeface="Cabin"/>
                <a:sym typeface="Cabin"/>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bin"/>
                <a:ea typeface="Cabin"/>
                <a:cs typeface="Cabin"/>
                <a:sym typeface="Cabin"/>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bin"/>
                <a:ea typeface="Cabin"/>
                <a:cs typeface="Cabin"/>
                <a:sym typeface="Cabin"/>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bin"/>
                <a:ea typeface="Cabin"/>
                <a:cs typeface="Cabin"/>
                <a:sym typeface="Cabin"/>
              </a:defRPr>
            </a:lvl9pPr>
          </a:lstStyle>
          <a:p/>
        </p:txBody>
      </p:sp>
      <p:sp>
        <p:nvSpPr>
          <p:cNvPr id="66" name="Shape 66"/>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sz="2400">
                <a:solidFill>
                  <a:schemeClr val="dk1"/>
                </a:solidFill>
                <a:latin typeface="Cabin"/>
                <a:ea typeface="Cabin"/>
                <a:cs typeface="Cabin"/>
                <a:sym typeface="Cabin"/>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Cabin"/>
                <a:ea typeface="Cabin"/>
                <a:cs typeface="Cabin"/>
                <a:sym typeface="Cabin"/>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Cabin"/>
                <a:ea typeface="Cabin"/>
                <a:cs typeface="Cabin"/>
                <a:sym typeface="Cabin"/>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Cabin"/>
                <a:ea typeface="Cabin"/>
                <a:cs typeface="Cabin"/>
                <a:sym typeface="Cabin"/>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Cabin"/>
                <a:ea typeface="Cabin"/>
                <a:cs typeface="Cabin"/>
                <a:sym typeface="Cabin"/>
              </a:defRPr>
            </a:lvl5pPr>
            <a:lvl6pPr indent="0" lvl="5" marL="2286000" marR="0" rtl="0" algn="l">
              <a:spcBef>
                <a:spcPts val="320"/>
              </a:spcBef>
              <a:buClr>
                <a:schemeClr val="dk1"/>
              </a:buClr>
              <a:buFont typeface="Arial"/>
              <a:buNone/>
              <a:defRPr b="1" i="0" sz="1600" u="none" cap="none" strike="noStrike">
                <a:solidFill>
                  <a:schemeClr val="dk1"/>
                </a:solidFill>
                <a:latin typeface="Cabin"/>
                <a:ea typeface="Cabin"/>
                <a:cs typeface="Cabin"/>
                <a:sym typeface="Cabin"/>
              </a:defRPr>
            </a:lvl6pPr>
            <a:lvl7pPr indent="0" lvl="6" marL="2743200" marR="0" rtl="0" algn="l">
              <a:spcBef>
                <a:spcPts val="320"/>
              </a:spcBef>
              <a:buClr>
                <a:schemeClr val="dk1"/>
              </a:buClr>
              <a:buFont typeface="Arial"/>
              <a:buNone/>
              <a:defRPr b="1" i="0" sz="1600" u="none" cap="none" strike="noStrike">
                <a:solidFill>
                  <a:schemeClr val="dk1"/>
                </a:solidFill>
                <a:latin typeface="Cabin"/>
                <a:ea typeface="Cabin"/>
                <a:cs typeface="Cabin"/>
                <a:sym typeface="Cabin"/>
              </a:defRPr>
            </a:lvl7pPr>
            <a:lvl8pPr indent="0" lvl="7" marL="3200400" marR="0" rtl="0" algn="l">
              <a:spcBef>
                <a:spcPts val="320"/>
              </a:spcBef>
              <a:buClr>
                <a:schemeClr val="dk1"/>
              </a:buClr>
              <a:buFont typeface="Arial"/>
              <a:buNone/>
              <a:defRPr b="1" i="0" sz="1600" u="none" cap="none" strike="noStrike">
                <a:solidFill>
                  <a:schemeClr val="dk1"/>
                </a:solidFill>
                <a:latin typeface="Cabin"/>
                <a:ea typeface="Cabin"/>
                <a:cs typeface="Cabin"/>
                <a:sym typeface="Cabin"/>
              </a:defRPr>
            </a:lvl8pPr>
            <a:lvl9pPr indent="0" lvl="8" marL="3657600" marR="0" rtl="0" algn="l">
              <a:spcBef>
                <a:spcPts val="320"/>
              </a:spcBef>
              <a:buClr>
                <a:schemeClr val="dk1"/>
              </a:buClr>
              <a:buFont typeface="Arial"/>
              <a:buNone/>
              <a:defRPr b="1" i="0" sz="1600" u="none" cap="none" strike="noStrike">
                <a:solidFill>
                  <a:schemeClr val="dk1"/>
                </a:solidFill>
                <a:latin typeface="Cabin"/>
                <a:ea typeface="Cabin"/>
                <a:cs typeface="Cabin"/>
                <a:sym typeface="Cabin"/>
              </a:defRPr>
            </a:lvl9pPr>
          </a:lstStyle>
          <a:p/>
        </p:txBody>
      </p:sp>
      <p:sp>
        <p:nvSpPr>
          <p:cNvPr id="67" name="Shape 67"/>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sz="2400">
                <a:solidFill>
                  <a:schemeClr val="dk1"/>
                </a:solidFill>
                <a:latin typeface="Cabin"/>
                <a:ea typeface="Cabin"/>
                <a:cs typeface="Cabin"/>
                <a:sym typeface="Cabin"/>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Cabin"/>
                <a:ea typeface="Cabin"/>
                <a:cs typeface="Cabin"/>
                <a:sym typeface="Cabin"/>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Cabin"/>
                <a:ea typeface="Cabin"/>
                <a:cs typeface="Cabin"/>
                <a:sym typeface="Cabin"/>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Cabin"/>
                <a:ea typeface="Cabin"/>
                <a:cs typeface="Cabin"/>
                <a:sym typeface="Cabin"/>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bin"/>
                <a:ea typeface="Cabin"/>
                <a:cs typeface="Cabin"/>
                <a:sym typeface="Cabin"/>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bin"/>
                <a:ea typeface="Cabin"/>
                <a:cs typeface="Cabin"/>
                <a:sym typeface="Cabin"/>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bin"/>
                <a:ea typeface="Cabin"/>
                <a:cs typeface="Cabin"/>
                <a:sym typeface="Cabin"/>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bin"/>
                <a:ea typeface="Cabin"/>
                <a:cs typeface="Cabin"/>
                <a:sym typeface="Cabin"/>
              </a:defRPr>
            </a:lvl9pPr>
          </a:lstStyle>
          <a:p/>
        </p:txBody>
      </p:sp>
      <p:sp>
        <p:nvSpPr>
          <p:cNvPr id="68" name="Shape 6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bin"/>
                <a:ea typeface="Cabin"/>
                <a:cs typeface="Cabin"/>
                <a:sym typeface="Cabin"/>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9" name="Shape 6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0" name="Shape 7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bin"/>
              <a:buNone/>
            </a:pPr>
            <a:fld id="{00000000-1234-1234-1234-123412341234}" type="slidenum">
              <a:rPr b="0" i="0" lang="en-US" sz="1200" u="none" cap="none" strike="noStrike">
                <a:solidFill>
                  <a:srgbClr val="898989"/>
                </a:solidFill>
                <a:latin typeface="Cabin"/>
                <a:ea typeface="Cabin"/>
                <a:cs typeface="Cabin"/>
                <a:sym typeface="Cabi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bin"/>
                <a:ea typeface="Cabin"/>
                <a:cs typeface="Cabin"/>
                <a:sym typeface="Cabin"/>
              </a:defRPr>
            </a:lvl1pPr>
            <a:lvl2pPr indent="0" lvl="1" marL="0" marR="0" rtl="0" algn="ctr">
              <a:spcBef>
                <a:spcPts val="0"/>
              </a:spcBef>
              <a:spcAft>
                <a:spcPts val="0"/>
              </a:spcAft>
              <a:buNone/>
              <a:defRPr b="0" i="0" sz="4400" u="none" cap="none" strike="noStrike">
                <a:solidFill>
                  <a:schemeClr val="dk1"/>
                </a:solidFill>
                <a:latin typeface="Cabin"/>
                <a:ea typeface="Cabin"/>
                <a:cs typeface="Cabin"/>
                <a:sym typeface="Cabin"/>
              </a:defRPr>
            </a:lvl2pPr>
            <a:lvl3pPr indent="0" lvl="2" marL="0" marR="0" rtl="0" algn="ctr">
              <a:spcBef>
                <a:spcPts val="0"/>
              </a:spcBef>
              <a:spcAft>
                <a:spcPts val="0"/>
              </a:spcAft>
              <a:buNone/>
              <a:defRPr b="0" i="0" sz="4400" u="none" cap="none" strike="noStrike">
                <a:solidFill>
                  <a:schemeClr val="dk1"/>
                </a:solidFill>
                <a:latin typeface="Cabin"/>
                <a:ea typeface="Cabin"/>
                <a:cs typeface="Cabin"/>
                <a:sym typeface="Cabin"/>
              </a:defRPr>
            </a:lvl3pPr>
            <a:lvl4pPr indent="0" lvl="3" marL="0" marR="0" rtl="0" algn="ctr">
              <a:spcBef>
                <a:spcPts val="0"/>
              </a:spcBef>
              <a:spcAft>
                <a:spcPts val="0"/>
              </a:spcAft>
              <a:buNone/>
              <a:defRPr b="0" i="0" sz="4400" u="none" cap="none" strike="noStrike">
                <a:solidFill>
                  <a:schemeClr val="dk1"/>
                </a:solidFill>
                <a:latin typeface="Cabin"/>
                <a:ea typeface="Cabin"/>
                <a:cs typeface="Cabin"/>
                <a:sym typeface="Cabin"/>
              </a:defRPr>
            </a:lvl4pPr>
            <a:lvl5pPr indent="0" lvl="4" marL="0" marR="0" rtl="0" algn="ctr">
              <a:spcBef>
                <a:spcPts val="0"/>
              </a:spcBef>
              <a:spcAft>
                <a:spcPts val="0"/>
              </a:spcAft>
              <a:buNone/>
              <a:defRPr b="0" i="0" sz="4400" u="none" cap="none" strike="noStrike">
                <a:solidFill>
                  <a:schemeClr val="dk1"/>
                </a:solidFill>
                <a:latin typeface="Cabin"/>
                <a:ea typeface="Cabin"/>
                <a:cs typeface="Cabin"/>
                <a:sym typeface="Cabin"/>
              </a:defRPr>
            </a:lvl5pPr>
            <a:lvl6pPr indent="0" lvl="5" marL="457200" marR="0" rtl="0" algn="ctr">
              <a:spcBef>
                <a:spcPts val="0"/>
              </a:spcBef>
              <a:spcAft>
                <a:spcPts val="0"/>
              </a:spcAft>
              <a:buNone/>
              <a:defRPr b="0" i="0" sz="4400" u="none" cap="none" strike="noStrike">
                <a:solidFill>
                  <a:schemeClr val="dk1"/>
                </a:solidFill>
                <a:latin typeface="Cabin"/>
                <a:ea typeface="Cabin"/>
                <a:cs typeface="Cabin"/>
                <a:sym typeface="Cabin"/>
              </a:defRPr>
            </a:lvl6pPr>
            <a:lvl7pPr indent="0" lvl="6" marL="914400" marR="0" rtl="0" algn="ctr">
              <a:spcBef>
                <a:spcPts val="0"/>
              </a:spcBef>
              <a:spcAft>
                <a:spcPts val="0"/>
              </a:spcAft>
              <a:buNone/>
              <a:defRPr b="0" i="0" sz="4400" u="none" cap="none" strike="noStrike">
                <a:solidFill>
                  <a:schemeClr val="dk1"/>
                </a:solidFill>
                <a:latin typeface="Cabin"/>
                <a:ea typeface="Cabin"/>
                <a:cs typeface="Cabin"/>
                <a:sym typeface="Cabin"/>
              </a:defRPr>
            </a:lvl7pPr>
            <a:lvl8pPr indent="0" lvl="7" marL="1371600" marR="0" rtl="0" algn="ctr">
              <a:spcBef>
                <a:spcPts val="0"/>
              </a:spcBef>
              <a:spcAft>
                <a:spcPts val="0"/>
              </a:spcAft>
              <a:buNone/>
              <a:defRPr b="0" i="0" sz="4400" u="none" cap="none" strike="noStrike">
                <a:solidFill>
                  <a:schemeClr val="dk1"/>
                </a:solidFill>
                <a:latin typeface="Cabin"/>
                <a:ea typeface="Cabin"/>
                <a:cs typeface="Cabin"/>
                <a:sym typeface="Cabin"/>
              </a:defRPr>
            </a:lvl8pPr>
            <a:lvl9pPr indent="0" lvl="8" marL="1828800" marR="0" rtl="0" algn="ctr">
              <a:spcBef>
                <a:spcPts val="0"/>
              </a:spcBef>
              <a:spcAft>
                <a:spcPts val="0"/>
              </a:spcAft>
              <a:buNone/>
              <a:defRPr b="0" i="0" sz="4400" u="none" cap="none" strike="noStrike">
                <a:solidFill>
                  <a:schemeClr val="dk1"/>
                </a:solidFill>
                <a:latin typeface="Cabin"/>
                <a:ea typeface="Cabin"/>
                <a:cs typeface="Cabin"/>
                <a:sym typeface="Cabin"/>
              </a:defRPr>
            </a:lvl9pPr>
          </a:lstStyle>
          <a:p/>
        </p:txBody>
      </p:sp>
      <p:sp>
        <p:nvSpPr>
          <p:cNvPr id="11" name="Shape 11"/>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bin"/>
                <a:ea typeface="Cabin"/>
                <a:cs typeface="Cabin"/>
                <a:sym typeface="Cabin"/>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bin"/>
                <a:ea typeface="Cabin"/>
                <a:cs typeface="Cabin"/>
                <a:sym typeface="Cabin"/>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bin"/>
                <a:ea typeface="Cabin"/>
                <a:cs typeface="Cabin"/>
                <a:sym typeface="Cabin"/>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bin"/>
                <a:ea typeface="Cabin"/>
                <a:cs typeface="Cabin"/>
                <a:sym typeface="Cabin"/>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bin"/>
                <a:ea typeface="Cabin"/>
                <a:cs typeface="Cabin"/>
                <a:sym typeface="Cabin"/>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bin"/>
              <a:buNone/>
            </a:pPr>
            <a:fld id="{00000000-1234-1234-1234-123412341234}" type="slidenum">
              <a:rPr b="0" i="0" lang="en-US" sz="1200" u="none" cap="none" strike="noStrike">
                <a:solidFill>
                  <a:srgbClr val="898989"/>
                </a:solidFill>
                <a:latin typeface="Cabin"/>
                <a:ea typeface="Cabin"/>
                <a:cs typeface="Cabin"/>
                <a:sym typeface="Cabin"/>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0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3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3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3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ctrTitle"/>
          </p:nvPr>
        </p:nvSpPr>
        <p:spPr>
          <a:xfrm>
            <a:off x="685800" y="381000"/>
            <a:ext cx="7772400" cy="32194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Arial"/>
              <a:buNone/>
            </a:pPr>
            <a:r>
              <a:rPr b="0" i="0" lang="en-US" sz="9600" u="none" cap="none" strike="noStrike">
                <a:solidFill>
                  <a:srgbClr val="17375E"/>
                </a:solidFill>
                <a:latin typeface="Arial"/>
                <a:ea typeface="Arial"/>
                <a:cs typeface="Arial"/>
                <a:sym typeface="Arial"/>
              </a:rPr>
              <a:t>The French Revolution</a:t>
            </a:r>
          </a:p>
        </p:txBody>
      </p:sp>
      <p:sp>
        <p:nvSpPr>
          <p:cNvPr id="90" name="Shape 90"/>
          <p:cNvSpPr txBox="1"/>
          <p:nvPr>
            <p:ph idx="1" type="subTitle"/>
          </p:nvPr>
        </p:nvSpPr>
        <p:spPr>
          <a:xfrm>
            <a:off x="1371600" y="6172200"/>
            <a:ext cx="6400799" cy="381000"/>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rgbClr val="898989"/>
              </a:buClr>
              <a:buSzPct val="25000"/>
              <a:buFont typeface="Arial"/>
              <a:buNone/>
            </a:pPr>
            <a:r>
              <a:rPr b="0" i="0" lang="en-US" sz="1000" u="none" cap="none" strike="noStrike">
                <a:solidFill>
                  <a:srgbClr val="898989"/>
                </a:solidFill>
                <a:latin typeface="Cabin"/>
                <a:ea typeface="Cabin"/>
                <a:cs typeface="Cabin"/>
                <a:sym typeface="Cabin"/>
              </a:rPr>
              <a:t>© Student Handouts, Inc.</a:t>
            </a:r>
          </a:p>
          <a:p>
            <a:pPr indent="0" lvl="0" marL="0" marR="0" rtl="0" algn="ctr">
              <a:lnSpc>
                <a:spcPct val="80000"/>
              </a:lnSpc>
              <a:spcBef>
                <a:spcPts val="200"/>
              </a:spcBef>
              <a:spcAft>
                <a:spcPts val="0"/>
              </a:spcAft>
              <a:buClr>
                <a:srgbClr val="898989"/>
              </a:buClr>
              <a:buSzPct val="25000"/>
              <a:buFont typeface="Arial"/>
              <a:buNone/>
            </a:pPr>
            <a:r>
              <a:rPr b="0" i="0" lang="en-US" sz="1000" u="none" cap="none" strike="noStrike">
                <a:solidFill>
                  <a:srgbClr val="898989"/>
                </a:solidFill>
                <a:latin typeface="Cabin"/>
                <a:ea typeface="Cabin"/>
                <a:cs typeface="Cabin"/>
                <a:sym typeface="Cabin"/>
              </a:rPr>
              <a:t>www.studenthandouts.com</a:t>
            </a:r>
          </a:p>
          <a:p>
            <a:pPr indent="0" lvl="0" marL="0" marR="0" rtl="0" algn="ctr">
              <a:spcBef>
                <a:spcPts val="200"/>
              </a:spcBef>
              <a:spcAft>
                <a:spcPts val="0"/>
              </a:spcAft>
              <a:buClr>
                <a:srgbClr val="888888"/>
              </a:buClr>
              <a:buSzPct val="25000"/>
              <a:buFont typeface="Arial"/>
              <a:buNone/>
            </a:pPr>
            <a:r>
              <a:t/>
            </a:r>
            <a:endParaRPr b="0" i="0" sz="1000" u="none" cap="none" strike="noStrike">
              <a:solidFill>
                <a:srgbClr val="898989"/>
              </a:solidFill>
              <a:latin typeface="Cabin"/>
              <a:ea typeface="Cabin"/>
              <a:cs typeface="Cabin"/>
              <a:sym typeface="Cabin"/>
            </a:endParaRPr>
          </a:p>
        </p:txBody>
      </p:sp>
      <p:pic>
        <p:nvPicPr>
          <p:cNvPr id="91" name="Shape 91"/>
          <p:cNvPicPr preferRelativeResize="0"/>
          <p:nvPr/>
        </p:nvPicPr>
        <p:blipFill rotWithShape="1">
          <a:blip r:embed="rId3">
            <a:alphaModFix/>
          </a:blip>
          <a:srcRect b="0" l="0" r="0" t="0"/>
          <a:stretch/>
        </p:blipFill>
        <p:spPr>
          <a:xfrm>
            <a:off x="2914650" y="3543300"/>
            <a:ext cx="3254374" cy="21288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lang="en-US">
                <a:solidFill>
                  <a:srgbClr val="17375E"/>
                </a:solidFill>
              </a:rPr>
              <a:t>King’s prerogative</a:t>
            </a:r>
          </a:p>
        </p:txBody>
      </p:sp>
      <p:pic>
        <p:nvPicPr>
          <p:cNvPr id="142" name="Shape 142"/>
          <p:cNvPicPr preferRelativeResize="0"/>
          <p:nvPr>
            <p:ph idx="1" type="body"/>
          </p:nvPr>
        </p:nvPicPr>
        <p:blipFill rotWithShape="1">
          <a:blip r:embed="rId3">
            <a:alphaModFix/>
          </a:blip>
          <a:srcRect b="0" l="0" r="0" t="0"/>
          <a:stretch/>
        </p:blipFill>
        <p:spPr>
          <a:xfrm>
            <a:off x="457200" y="1590675"/>
            <a:ext cx="8229600" cy="4975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000" u="none" cap="none" strike="noStrike">
                <a:solidFill>
                  <a:srgbClr val="17375E"/>
                </a:solidFill>
                <a:latin typeface="Cabin"/>
                <a:ea typeface="Cabin"/>
                <a:cs typeface="Cabin"/>
                <a:sym typeface="Cabin"/>
              </a:rPr>
              <a:t>Economic Conditions under the</a:t>
            </a:r>
            <a:br>
              <a:rPr b="0" i="0" lang="en-US" sz="4000" u="none" cap="none" strike="noStrike">
                <a:solidFill>
                  <a:srgbClr val="17375E"/>
                </a:solidFill>
                <a:latin typeface="Cabin"/>
                <a:ea typeface="Cabin"/>
                <a:cs typeface="Cabin"/>
                <a:sym typeface="Cabin"/>
              </a:rPr>
            </a:br>
            <a:r>
              <a:rPr b="0" i="0" lang="en-US" sz="4000" u="none" cap="none" strike="noStrike">
                <a:solidFill>
                  <a:srgbClr val="17375E"/>
                </a:solidFill>
                <a:latin typeface="Cabin"/>
                <a:ea typeface="Cabin"/>
                <a:cs typeface="Cabin"/>
                <a:sym typeface="Cabin"/>
              </a:rPr>
              <a:t>Old Regime</a:t>
            </a:r>
          </a:p>
        </p:txBody>
      </p:sp>
      <p:sp>
        <p:nvSpPr>
          <p:cNvPr id="148" name="Shape 148"/>
          <p:cNvSpPr txBox="1"/>
          <p:nvPr>
            <p:ph idx="1" type="body"/>
          </p:nvPr>
        </p:nvSpPr>
        <p:spPr>
          <a:xfrm>
            <a:off x="457200" y="1828800"/>
            <a:ext cx="8229600" cy="48006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000" u="none" cap="none" strike="noStrike">
                <a:solidFill>
                  <a:schemeClr val="dk1"/>
                </a:solidFill>
                <a:latin typeface="Cabin"/>
                <a:ea typeface="Cabin"/>
                <a:cs typeface="Cabin"/>
                <a:sym typeface="Cabin"/>
              </a:rPr>
              <a:t>economy based primarily on agriculture</a:t>
            </a:r>
          </a:p>
          <a:p>
            <a:pPr indent="-342900" lvl="0" marL="342900" marR="0" rtl="0" algn="l">
              <a:lnSpc>
                <a:spcPct val="90000"/>
              </a:lnSpc>
              <a:spcBef>
                <a:spcPts val="600"/>
              </a:spcBef>
              <a:spcAft>
                <a:spcPts val="0"/>
              </a:spcAft>
              <a:buClr>
                <a:schemeClr val="dk1"/>
              </a:buClr>
              <a:buSzPct val="100000"/>
              <a:buFont typeface="Arial"/>
              <a:buChar char="•"/>
            </a:pPr>
            <a:r>
              <a:rPr b="0" i="0" lang="en-US" sz="3000" u="none" cap="none" strike="noStrike">
                <a:solidFill>
                  <a:schemeClr val="dk1"/>
                </a:solidFill>
                <a:latin typeface="Cabin"/>
                <a:ea typeface="Cabin"/>
                <a:cs typeface="Cabin"/>
                <a:sym typeface="Cabin"/>
              </a:rPr>
              <a:t>Peasant farmers bore burden of taxation</a:t>
            </a:r>
          </a:p>
          <a:p>
            <a:pPr indent="-342900" lvl="0" marL="342900" marR="0" rtl="0" algn="l">
              <a:lnSpc>
                <a:spcPct val="90000"/>
              </a:lnSpc>
              <a:spcBef>
                <a:spcPts val="600"/>
              </a:spcBef>
              <a:spcAft>
                <a:spcPts val="0"/>
              </a:spcAft>
              <a:buClr>
                <a:schemeClr val="dk1"/>
              </a:buClr>
              <a:buSzPct val="100000"/>
              <a:buFont typeface="Arial"/>
              <a:buChar char="•"/>
            </a:pPr>
            <a:r>
              <a:rPr b="0" i="0" lang="en-US" sz="3000" u="none" cap="none" strike="noStrike">
                <a:solidFill>
                  <a:schemeClr val="dk1"/>
                </a:solidFill>
                <a:latin typeface="Cabin"/>
                <a:ea typeface="Cabin"/>
                <a:cs typeface="Cabin"/>
                <a:sym typeface="Cabin"/>
              </a:rPr>
              <a:t>Poor harvests meant peasants had trouble paying their taxes</a:t>
            </a:r>
          </a:p>
          <a:p>
            <a:pPr indent="-285750" lvl="1" marL="742950" marR="0" rtl="0" algn="l">
              <a:lnSpc>
                <a:spcPct val="9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Certainly could not afford to have their taxes raised</a:t>
            </a:r>
          </a:p>
          <a:p>
            <a:pPr indent="-342900" lvl="0" marL="342900" marR="0" rtl="0" algn="l">
              <a:lnSpc>
                <a:spcPct val="90000"/>
              </a:lnSpc>
              <a:spcBef>
                <a:spcPts val="600"/>
              </a:spcBef>
              <a:spcAft>
                <a:spcPts val="0"/>
              </a:spcAft>
              <a:buClr>
                <a:schemeClr val="dk1"/>
              </a:buClr>
              <a:buSzPct val="100000"/>
              <a:buFont typeface="Arial"/>
              <a:buChar char="•"/>
            </a:pPr>
            <a:r>
              <a:rPr b="0" i="0" lang="en-US" sz="3000" u="none" cap="none" strike="noStrike">
                <a:solidFill>
                  <a:schemeClr val="dk1"/>
                </a:solidFill>
                <a:latin typeface="Cabin"/>
                <a:ea typeface="Cabin"/>
                <a:cs typeface="Cabin"/>
                <a:sym typeface="Cabin"/>
              </a:rPr>
              <a:t>Bourgeoisie often managed to gather wealth</a:t>
            </a:r>
          </a:p>
          <a:p>
            <a:pPr indent="-285750" lvl="1" marL="742950" marR="0" rtl="0" algn="l">
              <a:lnSpc>
                <a:spcPct val="9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upset they paid taxes while nobles did not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France Is Bankrupt</a:t>
            </a:r>
          </a:p>
        </p:txBody>
      </p:sp>
      <p:sp>
        <p:nvSpPr>
          <p:cNvPr id="154" name="Shape 154"/>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000"/>
              <a:buFont typeface="Arial"/>
              <a:buChar char="•"/>
            </a:pPr>
            <a:r>
              <a:rPr b="0" i="0" lang="en-US" sz="3000" u="none" cap="none" strike="noStrike">
                <a:solidFill>
                  <a:schemeClr val="dk1"/>
                </a:solidFill>
                <a:latin typeface="Cabin"/>
                <a:ea typeface="Cabin"/>
                <a:cs typeface="Cabin"/>
                <a:sym typeface="Cabin"/>
              </a:rPr>
              <a:t>The king (Louis XVI) lavished money on himself and residences like Versailles</a:t>
            </a:r>
          </a:p>
          <a:p>
            <a:pPr indent="-342900" lvl="0" marL="342900" marR="0" rtl="0" algn="l">
              <a:lnSpc>
                <a:spcPct val="80000"/>
              </a:lnSpc>
              <a:spcBef>
                <a:spcPts val="600"/>
              </a:spcBef>
              <a:spcAft>
                <a:spcPts val="0"/>
              </a:spcAft>
              <a:buClr>
                <a:schemeClr val="dk1"/>
              </a:buClr>
              <a:buSzPct val="100000"/>
              <a:buFont typeface="Arial"/>
              <a:buChar char="•"/>
            </a:pPr>
            <a:r>
              <a:rPr b="0" i="0" lang="en-US" sz="3000" u="none" cap="none" strike="noStrike">
                <a:solidFill>
                  <a:schemeClr val="dk1"/>
                </a:solidFill>
                <a:latin typeface="Cabin"/>
                <a:ea typeface="Cabin"/>
                <a:cs typeface="Cabin"/>
                <a:sym typeface="Cabin"/>
              </a:rPr>
              <a:t>Queen Marie Antoinette</a:t>
            </a:r>
            <a:r>
              <a:rPr lang="en-US" sz="3000"/>
              <a:t>-</a:t>
            </a:r>
            <a:r>
              <a:rPr b="0" i="0" lang="en-US" sz="3000" u="none" cap="none" strike="noStrike">
                <a:solidFill>
                  <a:schemeClr val="dk1"/>
                </a:solidFill>
                <a:latin typeface="Cabin"/>
                <a:ea typeface="Cabin"/>
                <a:cs typeface="Cabin"/>
                <a:sym typeface="Cabin"/>
              </a:rPr>
              <a:t> a wasteful spender?</a:t>
            </a:r>
          </a:p>
          <a:p>
            <a:pPr indent="-342900" lvl="0" marL="342900" marR="0" rtl="0" algn="l">
              <a:lnSpc>
                <a:spcPct val="80000"/>
              </a:lnSpc>
              <a:spcBef>
                <a:spcPts val="600"/>
              </a:spcBef>
              <a:spcAft>
                <a:spcPts val="0"/>
              </a:spcAft>
              <a:buClr>
                <a:schemeClr val="dk1"/>
              </a:buClr>
              <a:buSzPct val="100000"/>
              <a:buFont typeface="Arial"/>
              <a:buChar char="•"/>
            </a:pPr>
            <a:r>
              <a:rPr b="0" i="0" lang="en-US" sz="3000" u="none" cap="none" strike="noStrike">
                <a:solidFill>
                  <a:schemeClr val="dk1"/>
                </a:solidFill>
                <a:latin typeface="Cabin"/>
                <a:ea typeface="Cabin"/>
                <a:cs typeface="Cabin"/>
                <a:sym typeface="Cabin"/>
              </a:rPr>
              <a:t>Government funds depleted as a result of wars</a:t>
            </a:r>
          </a:p>
          <a:p>
            <a:pPr indent="-285750" lvl="1" marL="742950" marR="0" rtl="0" algn="l">
              <a:lnSpc>
                <a:spcPct val="8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Including the funding of the American Revolution</a:t>
            </a:r>
          </a:p>
          <a:p>
            <a:pPr indent="-342900" lvl="0" marL="342900" marR="0" rtl="0" algn="l">
              <a:lnSpc>
                <a:spcPct val="80000"/>
              </a:lnSpc>
              <a:spcBef>
                <a:spcPts val="600"/>
              </a:spcBef>
              <a:spcAft>
                <a:spcPts val="0"/>
              </a:spcAft>
              <a:buClr>
                <a:schemeClr val="dk1"/>
              </a:buClr>
              <a:buSzPct val="100000"/>
              <a:buFont typeface="Arial"/>
              <a:buChar char="•"/>
            </a:pPr>
            <a:r>
              <a:rPr b="1" i="0" lang="en-US" sz="3000" u="none" cap="none" strike="noStrike">
                <a:solidFill>
                  <a:schemeClr val="dk1"/>
                </a:solidFill>
                <a:latin typeface="Cabin"/>
                <a:ea typeface="Cabin"/>
                <a:cs typeface="Cabin"/>
                <a:sym typeface="Cabin"/>
              </a:rPr>
              <a:t>Deficit spending</a:t>
            </a:r>
            <a:r>
              <a:rPr b="0" i="0" lang="en-US" sz="3000" u="none" cap="none" strike="noStrike">
                <a:solidFill>
                  <a:schemeClr val="dk1"/>
                </a:solidFill>
                <a:latin typeface="Cabin"/>
                <a:ea typeface="Cabin"/>
                <a:cs typeface="Cabin"/>
                <a:sym typeface="Cabin"/>
              </a:rPr>
              <a:t> – a government spending more money than it takes in from tax revenues</a:t>
            </a:r>
          </a:p>
          <a:p>
            <a:pPr indent="-342900" lvl="0" marL="342900" marR="0" rtl="0" algn="l">
              <a:lnSpc>
                <a:spcPct val="80000"/>
              </a:lnSpc>
              <a:spcBef>
                <a:spcPts val="600"/>
              </a:spcBef>
              <a:spcAft>
                <a:spcPts val="0"/>
              </a:spcAft>
              <a:buClr>
                <a:schemeClr val="dk1"/>
              </a:buClr>
              <a:buSzPct val="100000"/>
              <a:buFont typeface="Arial"/>
              <a:buChar char="•"/>
            </a:pPr>
            <a:r>
              <a:rPr b="0" i="0" lang="en-US" sz="3000" u="none" cap="none" strike="noStrike">
                <a:solidFill>
                  <a:schemeClr val="dk1"/>
                </a:solidFill>
                <a:latin typeface="Cabin"/>
                <a:ea typeface="Cabin"/>
                <a:cs typeface="Cabin"/>
                <a:sym typeface="Cabin"/>
              </a:rPr>
              <a:t>Privileged classes would not submit to being taxed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4400" u="none" cap="none" strike="noStrike">
              <a:solidFill>
                <a:schemeClr val="dk1"/>
              </a:solidFill>
              <a:latin typeface="Cabin"/>
              <a:ea typeface="Cabin"/>
              <a:cs typeface="Cabin"/>
              <a:sym typeface="Cabin"/>
            </a:endParaRPr>
          </a:p>
        </p:txBody>
      </p:sp>
      <p:sp>
        <p:nvSpPr>
          <p:cNvPr id="160" name="Shape 160"/>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sz="3200">
              <a:solidFill>
                <a:schemeClr val="dk1"/>
              </a:solidFill>
              <a:latin typeface="Cabin"/>
              <a:ea typeface="Cabin"/>
              <a:cs typeface="Cabin"/>
              <a:sym typeface="Cabin"/>
            </a:endParaRPr>
          </a:p>
        </p:txBody>
      </p:sp>
      <p:pic>
        <p:nvPicPr>
          <p:cNvPr descr="https://france-spain-trip.wikispaces.com/file/view/versailles.jpg/56761762/versailles.jpg" id="161" name="Shape 161"/>
          <p:cNvPicPr preferRelativeResize="0"/>
          <p:nvPr/>
        </p:nvPicPr>
        <p:blipFill rotWithShape="1">
          <a:blip r:embed="rId3">
            <a:alphaModFix/>
          </a:blip>
          <a:srcRect b="0" l="0" r="0" t="0"/>
          <a:stretch/>
        </p:blipFill>
        <p:spPr>
          <a:xfrm>
            <a:off x="0" y="0"/>
            <a:ext cx="9144000" cy="68500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4400" u="none" cap="none" strike="noStrike">
              <a:solidFill>
                <a:schemeClr val="dk1"/>
              </a:solidFill>
              <a:latin typeface="Cabin"/>
              <a:ea typeface="Cabin"/>
              <a:cs typeface="Cabin"/>
              <a:sym typeface="Cabin"/>
            </a:endParaRPr>
          </a:p>
        </p:txBody>
      </p:sp>
      <p:sp>
        <p:nvSpPr>
          <p:cNvPr id="167" name="Shape 167"/>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sz="3200">
              <a:solidFill>
                <a:schemeClr val="dk1"/>
              </a:solidFill>
              <a:latin typeface="Cabin"/>
              <a:ea typeface="Cabin"/>
              <a:cs typeface="Cabin"/>
              <a:sym typeface="Cabin"/>
            </a:endParaRPr>
          </a:p>
        </p:txBody>
      </p:sp>
      <p:pic>
        <p:nvPicPr>
          <p:cNvPr descr="http://www.visitingdc.com/images/hall-of-mirrors-versailles.jpg" id="168" name="Shape 168"/>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pic>
        <p:nvPicPr>
          <p:cNvPr descr="The Queen's bedroom © EPV" id="173" name="Shape 173"/>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pic>
        <p:nvPicPr>
          <p:cNvPr descr="http://upload.wikimedia.org/wikipedia/commons/archive/3/37/20070924214745!Versailles_Chapel_-_July_2006_edit.jpg" id="178" name="Shape 178"/>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pic>
        <p:nvPicPr>
          <p:cNvPr descr="http://i.telegraph.co.uk/multimedia/archive/01184/arts-graphics-2008_1184649a.jpg" id="183" name="Shape 183"/>
          <p:cNvPicPr preferRelativeResize="0"/>
          <p:nvPr/>
        </p:nvPicPr>
        <p:blipFill rotWithShape="1">
          <a:blip r:embed="rId3">
            <a:alphaModFix/>
          </a:blip>
          <a:srcRect b="0" l="0" r="0" t="0"/>
          <a:stretch/>
        </p:blipFill>
        <p:spPr>
          <a:xfrm>
            <a:off x="1295400" y="0"/>
            <a:ext cx="5638800" cy="68135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pic>
        <p:nvPicPr>
          <p:cNvPr descr="http://i281.photobucket.com/albums/kk204/StudentHandoutsInc/People/France-1.jpg" id="188" name="Shape 188"/>
          <p:cNvPicPr preferRelativeResize="0"/>
          <p:nvPr/>
        </p:nvPicPr>
        <p:blipFill rotWithShape="1">
          <a:blip r:embed="rId3">
            <a:alphaModFix/>
          </a:blip>
          <a:srcRect b="0" l="0" r="0" t="0"/>
          <a:stretch/>
        </p:blipFill>
        <p:spPr>
          <a:xfrm>
            <a:off x="2286000" y="15875"/>
            <a:ext cx="4378324" cy="68421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000" u="none" cap="none" strike="noStrike">
                <a:solidFill>
                  <a:srgbClr val="17375E"/>
                </a:solidFill>
                <a:latin typeface="Cabin"/>
                <a:ea typeface="Cabin"/>
                <a:cs typeface="Cabin"/>
                <a:sym typeface="Cabin"/>
              </a:rPr>
              <a:t>Philosophy of the French Revolution: The Enlightenment (Age of Reason)</a:t>
            </a:r>
          </a:p>
        </p:txBody>
      </p:sp>
      <p:sp>
        <p:nvSpPr>
          <p:cNvPr id="194" name="Shape 194"/>
          <p:cNvSpPr txBox="1"/>
          <p:nvPr>
            <p:ph idx="1" type="body"/>
          </p:nvPr>
        </p:nvSpPr>
        <p:spPr>
          <a:xfrm>
            <a:off x="457200" y="1828800"/>
            <a:ext cx="8229600" cy="48006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000"/>
              <a:buFont typeface="Arial"/>
              <a:buChar char="•"/>
            </a:pPr>
            <a:r>
              <a:rPr b="0" i="0" lang="en-US" sz="2700" u="none">
                <a:solidFill>
                  <a:schemeClr val="dk1"/>
                </a:solidFill>
                <a:latin typeface="Cabin"/>
                <a:ea typeface="Cabin"/>
                <a:cs typeface="Cabin"/>
                <a:sym typeface="Cabin"/>
              </a:rPr>
              <a:t>Renaissance </a:t>
            </a:r>
          </a:p>
          <a:p>
            <a:pPr indent="-342900" lvl="0" marL="342900" marR="0" rtl="0" algn="l">
              <a:lnSpc>
                <a:spcPct val="80000"/>
              </a:lnSpc>
              <a:spcBef>
                <a:spcPts val="0"/>
              </a:spcBef>
              <a:spcAft>
                <a:spcPts val="0"/>
              </a:spcAft>
              <a:buClr>
                <a:schemeClr val="dk1"/>
              </a:buClr>
              <a:buSzPct val="100000"/>
              <a:buFont typeface="Arial"/>
              <a:buChar char="•"/>
            </a:pPr>
            <a:r>
              <a:rPr lang="en-US" sz="2700"/>
              <a:t>Scientific Revolution</a:t>
            </a:r>
          </a:p>
          <a:p>
            <a:pPr indent="-342900" lvl="0" marL="342900" marR="0" rtl="0" algn="l">
              <a:lnSpc>
                <a:spcPct val="80000"/>
              </a:lnSpc>
              <a:spcBef>
                <a:spcPts val="540"/>
              </a:spcBef>
              <a:spcAft>
                <a:spcPts val="0"/>
              </a:spcAft>
              <a:buClr>
                <a:schemeClr val="dk1"/>
              </a:buClr>
              <a:buSzPct val="100000"/>
              <a:buFont typeface="Arial"/>
              <a:buChar char="•"/>
            </a:pPr>
            <a:r>
              <a:rPr b="0" i="0" lang="en-US" sz="2700" u="none">
                <a:solidFill>
                  <a:schemeClr val="dk1"/>
                </a:solidFill>
                <a:latin typeface="Cabin"/>
                <a:ea typeface="Cabin"/>
                <a:cs typeface="Cabin"/>
                <a:sym typeface="Cabin"/>
              </a:rPr>
              <a:t>Intellectuals – </a:t>
            </a:r>
            <a:r>
              <a:rPr b="1" i="1" lang="en-US" sz="2700" u="none">
                <a:solidFill>
                  <a:schemeClr val="dk1"/>
                </a:solidFill>
                <a:latin typeface="Cabin"/>
                <a:ea typeface="Cabin"/>
                <a:cs typeface="Cabin"/>
                <a:sym typeface="Cabin"/>
              </a:rPr>
              <a:t>philosophes</a:t>
            </a:r>
            <a:r>
              <a:rPr b="0" i="0" lang="en-US" sz="2700" u="none">
                <a:solidFill>
                  <a:schemeClr val="dk1"/>
                </a:solidFill>
                <a:latin typeface="Cabin"/>
                <a:ea typeface="Cabin"/>
                <a:cs typeface="Cabin"/>
                <a:sym typeface="Cabin"/>
              </a:rPr>
              <a:t> – began to ask if natural laws might also apply to human beings</a:t>
            </a:r>
          </a:p>
          <a:p>
            <a:pPr indent="-285750" lvl="1" marL="742950" marR="0" rtl="0" algn="l">
              <a:lnSpc>
                <a:spcPct val="80000"/>
              </a:lnSpc>
              <a:spcBef>
                <a:spcPts val="480"/>
              </a:spcBef>
              <a:spcAft>
                <a:spcPts val="0"/>
              </a:spcAft>
              <a:buClr>
                <a:schemeClr val="dk1"/>
              </a:buClr>
              <a:buSzPct val="100000"/>
              <a:buFont typeface="Arial"/>
              <a:buChar char="–"/>
            </a:pPr>
            <a:r>
              <a:rPr b="0" i="1" lang="en-US" sz="2400" u="none" cap="none" strike="noStrike">
                <a:solidFill>
                  <a:schemeClr val="dk1"/>
                </a:solidFill>
                <a:latin typeface="Cabin"/>
                <a:ea typeface="Cabin"/>
                <a:cs typeface="Cabin"/>
                <a:sym typeface="Cabin"/>
              </a:rPr>
              <a:t>Philosophes</a:t>
            </a:r>
            <a:r>
              <a:rPr b="0" i="0" lang="en-US" sz="2400" u="none" cap="none" strike="noStrike">
                <a:solidFill>
                  <a:schemeClr val="dk1"/>
                </a:solidFill>
                <a:latin typeface="Cabin"/>
                <a:ea typeface="Cabin"/>
                <a:cs typeface="Cabin"/>
                <a:sym typeface="Cabin"/>
              </a:rPr>
              <a:t> were </a:t>
            </a:r>
            <a:r>
              <a:rPr b="1" i="0" lang="en-US" sz="2400" u="none" cap="none" strike="noStrike">
                <a:solidFill>
                  <a:schemeClr val="dk1"/>
                </a:solidFill>
                <a:latin typeface="Cabin"/>
                <a:ea typeface="Cabin"/>
                <a:cs typeface="Cabin"/>
                <a:sym typeface="Cabin"/>
              </a:rPr>
              <a:t>secular</a:t>
            </a:r>
            <a:r>
              <a:rPr b="0" i="0" lang="en-US" sz="2400" u="none" cap="none" strike="noStrike">
                <a:solidFill>
                  <a:schemeClr val="dk1"/>
                </a:solidFill>
                <a:latin typeface="Cabin"/>
                <a:ea typeface="Cabin"/>
                <a:cs typeface="Cabin"/>
                <a:sym typeface="Cabin"/>
              </a:rPr>
              <a:t> in thinking – they used reason and logic, rather than faith, religion, and superstition, to answer important questions</a:t>
            </a:r>
          </a:p>
          <a:p>
            <a:pPr indent="-285750" lvl="1" marL="742950" marR="0" rtl="0" algn="l">
              <a:lnSpc>
                <a:spcPct val="80000"/>
              </a:lnSpc>
              <a:spcBef>
                <a:spcPts val="48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Used reason and logic to determine how governments are formed</a:t>
            </a:r>
          </a:p>
          <a:p>
            <a:pPr indent="-285750" lvl="1" marL="742950" marR="0" rtl="0" algn="l">
              <a:lnSpc>
                <a:spcPct val="80000"/>
              </a:lnSpc>
              <a:spcBef>
                <a:spcPts val="48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Questioned the divine right of kings</a:t>
            </a:r>
          </a:p>
          <a:p>
            <a:pPr indent="-342900" lvl="0" marL="342900" marR="0" rtl="0" algn="l">
              <a:spcBef>
                <a:spcPts val="480"/>
              </a:spcBef>
              <a:spcAft>
                <a:spcPts val="0"/>
              </a:spcAft>
              <a:buClr>
                <a:schemeClr val="dk1"/>
              </a:buClr>
              <a:buSzPct val="100000"/>
              <a:buFont typeface="Arial"/>
              <a:buNone/>
            </a:pPr>
            <a:r>
              <a:t/>
            </a:r>
            <a:endParaRPr b="0" i="0" sz="2400" u="none" cap="none" strike="noStrike">
              <a:solidFill>
                <a:schemeClr val="dk1"/>
              </a:solidFill>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b="0" l="0" r="0" t="0"/>
          <a:stretch/>
        </p:blipFill>
        <p:spPr>
          <a:xfrm>
            <a:off x="1586" y="0"/>
            <a:ext cx="9140825"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457200" y="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Long- and Short-term Causes</a:t>
            </a:r>
          </a:p>
        </p:txBody>
      </p:sp>
      <p:sp>
        <p:nvSpPr>
          <p:cNvPr id="200" name="Shape 200"/>
          <p:cNvSpPr txBox="1"/>
          <p:nvPr>
            <p:ph idx="1" type="body"/>
          </p:nvPr>
        </p:nvSpPr>
        <p:spPr>
          <a:xfrm>
            <a:off x="457200" y="1143000"/>
            <a:ext cx="8229600" cy="5714999"/>
          </a:xfrm>
          <a:prstGeom prst="rect">
            <a:avLst/>
          </a:prstGeom>
          <a:noFill/>
          <a:ln>
            <a:noFill/>
          </a:ln>
        </p:spPr>
        <p:txBody>
          <a:bodyPr anchorCtr="0" anchor="t" bIns="45700" lIns="91425" rIns="91425" tIns="45700">
            <a:noAutofit/>
          </a:bodyPr>
          <a:lstStyle/>
          <a:p>
            <a:pPr indent="-298450" lvl="0" marL="342900" marR="0" rtl="0" algn="l">
              <a:lnSpc>
                <a:spcPct val="80000"/>
              </a:lnSpc>
              <a:spcBef>
                <a:spcPts val="0"/>
              </a:spcBef>
              <a:spcAft>
                <a:spcPts val="0"/>
              </a:spcAft>
              <a:buClr>
                <a:schemeClr val="dk1"/>
              </a:buClr>
              <a:buSzPct val="100000"/>
              <a:buFont typeface="Arial"/>
              <a:buChar char="•"/>
            </a:pPr>
            <a:r>
              <a:rPr b="0" i="0" lang="en-US" sz="1800" u="none">
                <a:solidFill>
                  <a:schemeClr val="dk1"/>
                </a:solidFill>
                <a:latin typeface="Cabin"/>
                <a:ea typeface="Cabin"/>
                <a:cs typeface="Cabin"/>
                <a:sym typeface="Cabin"/>
              </a:rPr>
              <a:t>Long-term causes</a:t>
            </a:r>
          </a:p>
          <a:p>
            <a:pPr indent="-260350" lvl="1" marL="742950" marR="0" rtl="0" algn="l">
              <a:lnSpc>
                <a:spcPct val="80000"/>
              </a:lnSpc>
              <a:spcBef>
                <a:spcPts val="440"/>
              </a:spcBef>
              <a:spcAft>
                <a:spcPts val="0"/>
              </a:spcAft>
              <a:buClr>
                <a:schemeClr val="dk1"/>
              </a:buClr>
              <a:buSzPct val="100000"/>
              <a:buFont typeface="Arial"/>
              <a:buChar char="–"/>
            </a:pPr>
            <a:r>
              <a:rPr b="0" i="0" lang="en-US" sz="1800" u="none" cap="none" strike="noStrike">
                <a:solidFill>
                  <a:schemeClr val="dk1"/>
                </a:solidFill>
                <a:latin typeface="Cabin"/>
                <a:ea typeface="Cabin"/>
                <a:cs typeface="Cabin"/>
                <a:sym typeface="Cabin"/>
              </a:rPr>
              <a:t>Also known as </a:t>
            </a:r>
            <a:r>
              <a:rPr b="0" i="1" lang="en-US" sz="1800" u="none" cap="none" strike="noStrike">
                <a:solidFill>
                  <a:schemeClr val="dk1"/>
                </a:solidFill>
                <a:latin typeface="Cabin"/>
                <a:ea typeface="Cabin"/>
                <a:cs typeface="Cabin"/>
                <a:sym typeface="Cabin"/>
              </a:rPr>
              <a:t>underlying causes</a:t>
            </a:r>
          </a:p>
          <a:p>
            <a:pPr indent="-260350" lvl="1" marL="742950" marR="0" rtl="0" algn="l">
              <a:lnSpc>
                <a:spcPct val="80000"/>
              </a:lnSpc>
              <a:spcBef>
                <a:spcPts val="440"/>
              </a:spcBef>
              <a:spcAft>
                <a:spcPts val="0"/>
              </a:spcAft>
              <a:buClr>
                <a:schemeClr val="dk1"/>
              </a:buClr>
              <a:buSzPct val="100000"/>
              <a:buFont typeface="Arial"/>
              <a:buChar char="–"/>
            </a:pPr>
            <a:r>
              <a:rPr b="0" i="0" lang="en-US" sz="1800" u="none" cap="none" strike="noStrike">
                <a:solidFill>
                  <a:schemeClr val="dk1"/>
                </a:solidFill>
                <a:latin typeface="Cabin"/>
                <a:ea typeface="Cabin"/>
                <a:cs typeface="Cabin"/>
                <a:sym typeface="Cabin"/>
              </a:rPr>
              <a:t>Causes which can stem back many years</a:t>
            </a:r>
          </a:p>
          <a:p>
            <a:pPr indent="-298450" lvl="0" marL="342900" marR="0" rtl="0" algn="l">
              <a:lnSpc>
                <a:spcPct val="80000"/>
              </a:lnSpc>
              <a:spcBef>
                <a:spcPts val="500"/>
              </a:spcBef>
              <a:spcAft>
                <a:spcPts val="0"/>
              </a:spcAft>
              <a:buClr>
                <a:schemeClr val="dk1"/>
              </a:buClr>
              <a:buSzPct val="100000"/>
              <a:buFont typeface="Arial"/>
              <a:buChar char="•"/>
            </a:pPr>
            <a:r>
              <a:rPr b="0" i="0" lang="en-US" sz="1800" u="none">
                <a:solidFill>
                  <a:schemeClr val="dk1"/>
                </a:solidFill>
                <a:latin typeface="Cabin"/>
                <a:ea typeface="Cabin"/>
                <a:cs typeface="Cabin"/>
                <a:sym typeface="Cabin"/>
              </a:rPr>
              <a:t>Short-term causes</a:t>
            </a:r>
          </a:p>
          <a:p>
            <a:pPr indent="-260350" lvl="1" marL="742950" marR="0" rtl="0" algn="l">
              <a:lnSpc>
                <a:spcPct val="80000"/>
              </a:lnSpc>
              <a:spcBef>
                <a:spcPts val="440"/>
              </a:spcBef>
              <a:spcAft>
                <a:spcPts val="0"/>
              </a:spcAft>
              <a:buClr>
                <a:schemeClr val="dk1"/>
              </a:buClr>
              <a:buSzPct val="100000"/>
              <a:buFont typeface="Arial"/>
              <a:buChar char="–"/>
            </a:pPr>
            <a:r>
              <a:rPr b="0" i="0" lang="en-US" sz="1800" u="none" cap="none" strike="noStrike">
                <a:solidFill>
                  <a:schemeClr val="dk1"/>
                </a:solidFill>
                <a:latin typeface="Cabin"/>
                <a:ea typeface="Cabin"/>
                <a:cs typeface="Cabin"/>
                <a:sym typeface="Cabin"/>
              </a:rPr>
              <a:t>Also known as </a:t>
            </a:r>
            <a:r>
              <a:rPr b="0" i="1" lang="en-US" sz="1800" u="none" cap="none" strike="noStrike">
                <a:solidFill>
                  <a:schemeClr val="dk1"/>
                </a:solidFill>
                <a:latin typeface="Cabin"/>
                <a:ea typeface="Cabin"/>
                <a:cs typeface="Cabin"/>
                <a:sym typeface="Cabin"/>
              </a:rPr>
              <a:t>immediate causes</a:t>
            </a:r>
          </a:p>
          <a:p>
            <a:pPr indent="-260350" lvl="1" marL="742950" marR="0" rtl="0" algn="l">
              <a:lnSpc>
                <a:spcPct val="80000"/>
              </a:lnSpc>
              <a:spcBef>
                <a:spcPts val="440"/>
              </a:spcBef>
              <a:spcAft>
                <a:spcPts val="0"/>
              </a:spcAft>
              <a:buClr>
                <a:schemeClr val="dk1"/>
              </a:buClr>
              <a:buSzPct val="100000"/>
              <a:buFont typeface="Arial"/>
              <a:buChar char="–"/>
            </a:pPr>
            <a:r>
              <a:rPr b="0" i="0" lang="en-US" sz="1800" u="none" cap="none" strike="noStrike">
                <a:solidFill>
                  <a:schemeClr val="dk1"/>
                </a:solidFill>
                <a:latin typeface="Cabin"/>
                <a:ea typeface="Cabin"/>
                <a:cs typeface="Cabin"/>
                <a:sym typeface="Cabin"/>
              </a:rPr>
              <a:t>Causes which happen close to the moment the change or action happens</a:t>
            </a:r>
          </a:p>
          <a:p>
            <a:pPr indent="-285750" lvl="1" marL="742950" marR="0" rtl="0" algn="l">
              <a:lnSpc>
                <a:spcPct val="80000"/>
              </a:lnSpc>
              <a:spcBef>
                <a:spcPts val="440"/>
              </a:spcBef>
              <a:spcAft>
                <a:spcPts val="0"/>
              </a:spcAft>
              <a:buClr>
                <a:schemeClr val="dk1"/>
              </a:buClr>
              <a:buSzPct val="25000"/>
              <a:buFont typeface="Arial"/>
              <a:buNone/>
            </a:pPr>
            <a:r>
              <a:t/>
            </a:r>
            <a:endParaRPr b="0" i="0" sz="1800" u="none" cap="none" strike="noStrike">
              <a:solidFill>
                <a:schemeClr val="dk1"/>
              </a:solidFill>
              <a:latin typeface="Cabin"/>
              <a:ea typeface="Cabin"/>
              <a:cs typeface="Cabin"/>
              <a:sym typeface="Cabin"/>
            </a:endParaRPr>
          </a:p>
          <a:p>
            <a:pPr indent="-298450" lvl="0" marL="342900" marR="0" rtl="0" algn="l">
              <a:lnSpc>
                <a:spcPct val="80000"/>
              </a:lnSpc>
              <a:spcBef>
                <a:spcPts val="500"/>
              </a:spcBef>
              <a:spcAft>
                <a:spcPts val="0"/>
              </a:spcAft>
              <a:buClr>
                <a:schemeClr val="dk1"/>
              </a:buClr>
              <a:buSzPct val="100000"/>
              <a:buFont typeface="Arial"/>
              <a:buChar char="•"/>
            </a:pPr>
            <a:r>
              <a:rPr b="0" i="0" lang="en-US" sz="1800" u="none">
                <a:solidFill>
                  <a:schemeClr val="dk1"/>
                </a:solidFill>
                <a:latin typeface="Cabin"/>
                <a:ea typeface="Cabin"/>
                <a:cs typeface="Cabin"/>
                <a:sym typeface="Cabin"/>
              </a:rPr>
              <a:t>Example:  A person is fired from his or her job.</a:t>
            </a:r>
          </a:p>
          <a:p>
            <a:pPr indent="-260350" lvl="1" marL="742950" marR="0" rtl="0" algn="l">
              <a:lnSpc>
                <a:spcPct val="80000"/>
              </a:lnSpc>
              <a:spcBef>
                <a:spcPts val="440"/>
              </a:spcBef>
              <a:spcAft>
                <a:spcPts val="0"/>
              </a:spcAft>
              <a:buClr>
                <a:schemeClr val="dk1"/>
              </a:buClr>
              <a:buSzPct val="100000"/>
              <a:buFont typeface="Arial"/>
              <a:buChar char="–"/>
            </a:pPr>
            <a:r>
              <a:rPr b="0" i="0" lang="en-US" sz="1800" u="none" cap="none" strike="noStrike">
                <a:solidFill>
                  <a:schemeClr val="dk1"/>
                </a:solidFill>
                <a:latin typeface="Cabin"/>
                <a:ea typeface="Cabin"/>
                <a:cs typeface="Cabin"/>
                <a:sym typeface="Cabin"/>
              </a:rPr>
              <a:t>Long-term cause(s): The person is often late to work and is generally unproductive on the job.</a:t>
            </a:r>
          </a:p>
          <a:p>
            <a:pPr indent="-260350" lvl="1" marL="742950" marR="0" rtl="0" algn="l">
              <a:lnSpc>
                <a:spcPct val="80000"/>
              </a:lnSpc>
              <a:spcBef>
                <a:spcPts val="440"/>
              </a:spcBef>
              <a:spcAft>
                <a:spcPts val="0"/>
              </a:spcAft>
              <a:buClr>
                <a:schemeClr val="dk1"/>
              </a:buClr>
              <a:buSzPct val="100000"/>
              <a:buFont typeface="Arial"/>
              <a:buChar char="–"/>
            </a:pPr>
            <a:r>
              <a:rPr b="0" i="0" lang="en-US" sz="1800" u="none" cap="none" strike="noStrike">
                <a:solidFill>
                  <a:schemeClr val="dk1"/>
                </a:solidFill>
                <a:latin typeface="Cabin"/>
                <a:ea typeface="Cabin"/>
                <a:cs typeface="Cabin"/>
                <a:sym typeface="Cabin"/>
              </a:rPr>
              <a:t>Short-term cause(s): The person fails to show up for work and does not call the employer.</a:t>
            </a:r>
          </a:p>
          <a:p>
            <a:pPr indent="-285750" lvl="1" marL="742950" marR="0" rtl="0" algn="l">
              <a:lnSpc>
                <a:spcPct val="80000"/>
              </a:lnSpc>
              <a:spcBef>
                <a:spcPts val="440"/>
              </a:spcBef>
              <a:spcAft>
                <a:spcPts val="0"/>
              </a:spcAft>
              <a:buClr>
                <a:schemeClr val="dk1"/>
              </a:buClr>
              <a:buSzPct val="25000"/>
              <a:buFont typeface="Arial"/>
              <a:buNone/>
            </a:pPr>
            <a:r>
              <a:t/>
            </a:r>
            <a:endParaRPr b="0" i="0" sz="1800" u="none" cap="none" strike="noStrike">
              <a:solidFill>
                <a:schemeClr val="dk1"/>
              </a:solidFill>
              <a:latin typeface="Cabin"/>
              <a:ea typeface="Cabin"/>
              <a:cs typeface="Cabin"/>
              <a:sym typeface="Cabin"/>
            </a:endParaRPr>
          </a:p>
          <a:p>
            <a:pPr indent="-342900" lvl="0" marL="342900" marR="0" rtl="0" algn="l">
              <a:lnSpc>
                <a:spcPct val="80000"/>
              </a:lnSpc>
              <a:spcBef>
                <a:spcPts val="500"/>
              </a:spcBef>
              <a:spcAft>
                <a:spcPts val="0"/>
              </a:spcAft>
              <a:buClr>
                <a:schemeClr val="dk1"/>
              </a:buClr>
              <a:buSzPct val="138888"/>
              <a:buFont typeface="Arial"/>
              <a:buChar char="•"/>
            </a:pPr>
            <a:r>
              <a:rPr b="0" i="0" lang="en-US" sz="1800" u="none">
                <a:solidFill>
                  <a:schemeClr val="dk1"/>
                </a:solidFill>
                <a:latin typeface="Cabin"/>
                <a:ea typeface="Cabin"/>
                <a:cs typeface="Cabin"/>
                <a:sym typeface="Cabin"/>
              </a:rPr>
              <a:t>Key:  One typically does not happen without the other.   Events which bring important change (or action) need both long-term and short-term causes.  </a:t>
            </a:r>
            <a:r>
              <a:rPr b="0" i="0" lang="en-US" sz="2500" u="none">
                <a:solidFill>
                  <a:schemeClr val="dk1"/>
                </a:solidFill>
                <a:latin typeface="Cabin"/>
                <a:ea typeface="Cabin"/>
                <a:cs typeface="Cabin"/>
                <a:sym typeface="Cabin"/>
              </a:rPr>
              <a:t>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000" u="none" cap="none" strike="noStrike">
                <a:solidFill>
                  <a:srgbClr val="17375E"/>
                </a:solidFill>
                <a:latin typeface="Cabin"/>
                <a:ea typeface="Cabin"/>
                <a:cs typeface="Cabin"/>
                <a:sym typeface="Cabin"/>
              </a:rPr>
              <a:t>Long-term Causes of the French Revolution</a:t>
            </a:r>
          </a:p>
        </p:txBody>
      </p:sp>
      <p:pic>
        <p:nvPicPr>
          <p:cNvPr id="206" name="Shape 206"/>
          <p:cNvPicPr preferRelativeResize="0"/>
          <p:nvPr>
            <p:ph idx="1" type="body"/>
          </p:nvPr>
        </p:nvPicPr>
        <p:blipFill rotWithShape="1">
          <a:blip r:embed="rId3">
            <a:alphaModFix/>
          </a:blip>
          <a:srcRect b="0" l="0" r="0" t="0"/>
          <a:stretch/>
        </p:blipFill>
        <p:spPr>
          <a:xfrm>
            <a:off x="401637" y="1603375"/>
            <a:ext cx="8297862" cy="452278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000" u="none" cap="none" strike="noStrike">
                <a:solidFill>
                  <a:srgbClr val="17375E"/>
                </a:solidFill>
                <a:latin typeface="Cabin"/>
                <a:ea typeface="Cabin"/>
                <a:cs typeface="Cabin"/>
                <a:sym typeface="Cabin"/>
              </a:rPr>
              <a:t>Short-term Causes of the French Revolution</a:t>
            </a:r>
          </a:p>
        </p:txBody>
      </p:sp>
      <p:pic>
        <p:nvPicPr>
          <p:cNvPr id="212" name="Shape 212"/>
          <p:cNvPicPr preferRelativeResize="0"/>
          <p:nvPr>
            <p:ph idx="1" type="body"/>
          </p:nvPr>
        </p:nvPicPr>
        <p:blipFill rotWithShape="1">
          <a:blip r:embed="rId3">
            <a:alphaModFix/>
          </a:blip>
          <a:srcRect b="0" l="0" r="0" t="0"/>
          <a:stretch/>
        </p:blipFill>
        <p:spPr>
          <a:xfrm>
            <a:off x="268287" y="1603375"/>
            <a:ext cx="8583611" cy="51022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Preparing for the </a:t>
            </a:r>
            <a:r>
              <a:rPr b="0" i="1" lang="en-US" sz="4400" u="none" cap="none" strike="noStrike">
                <a:solidFill>
                  <a:srgbClr val="17375E"/>
                </a:solidFill>
                <a:latin typeface="Cabin"/>
                <a:ea typeface="Cabin"/>
                <a:cs typeface="Cabin"/>
                <a:sym typeface="Cabin"/>
              </a:rPr>
              <a:t>Estates-General</a:t>
            </a:r>
          </a:p>
        </p:txBody>
      </p:sp>
      <p:sp>
        <p:nvSpPr>
          <p:cNvPr id="218" name="Shape 218"/>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Cabin"/>
                <a:ea typeface="Cabin"/>
                <a:cs typeface="Cabin"/>
                <a:sym typeface="Cabin"/>
              </a:rPr>
              <a:t>Winter of 1788-1789</a:t>
            </a:r>
          </a:p>
          <a:p>
            <a:pPr indent="-285750" lvl="1" marL="74295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Cabin"/>
                <a:ea typeface="Cabin"/>
                <a:cs typeface="Cabin"/>
                <a:sym typeface="Cabin"/>
              </a:rPr>
              <a:t>Members of the estates elected representatives</a:t>
            </a:r>
          </a:p>
          <a:p>
            <a:pPr indent="-285750" lvl="1" marL="742950" marR="0" rtl="0" algn="l">
              <a:lnSpc>
                <a:spcPct val="100000"/>
              </a:lnSpc>
              <a:spcBef>
                <a:spcPts val="560"/>
              </a:spcBef>
              <a:spcAft>
                <a:spcPts val="0"/>
              </a:spcAft>
              <a:buClr>
                <a:schemeClr val="dk1"/>
              </a:buClr>
              <a:buSzPct val="25000"/>
              <a:buFont typeface="Arial"/>
              <a:buNone/>
            </a:pPr>
            <a:r>
              <a:t/>
            </a:r>
            <a:endParaRPr b="0" i="0" sz="2800" u="none" cap="none" strike="noStrike">
              <a:solidFill>
                <a:schemeClr val="dk1"/>
              </a:solidFill>
              <a:latin typeface="Cabin"/>
              <a:ea typeface="Cabin"/>
              <a:cs typeface="Cabin"/>
              <a:sym typeface="Cabin"/>
            </a:endParaRPr>
          </a:p>
          <a:p>
            <a:pPr indent="-342900" lvl="0" marL="342900" marR="0" rtl="0" algn="l">
              <a:lnSpc>
                <a:spcPct val="100000"/>
              </a:lnSpc>
              <a:spcBef>
                <a:spcPts val="640"/>
              </a:spcBef>
              <a:spcAft>
                <a:spcPts val="0"/>
              </a:spcAft>
              <a:buClr>
                <a:schemeClr val="dk1"/>
              </a:buClr>
              <a:buSzPct val="100000"/>
              <a:buFont typeface="Arial"/>
              <a:buChar char="•"/>
            </a:pPr>
            <a:r>
              <a:rPr b="0" i="1" lang="en-US" sz="3200" u="none">
                <a:solidFill>
                  <a:schemeClr val="dk1"/>
                </a:solidFill>
                <a:latin typeface="Cabin"/>
                <a:ea typeface="Cabin"/>
                <a:cs typeface="Cabin"/>
                <a:sym typeface="Cabin"/>
              </a:rPr>
              <a:t>Cahiers</a:t>
            </a:r>
          </a:p>
          <a:p>
            <a:pPr indent="-285750" lvl="1" marL="74295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Cabin"/>
                <a:ea typeface="Cabin"/>
                <a:cs typeface="Cabin"/>
                <a:sym typeface="Cabin"/>
              </a:rPr>
              <a:t>Traditional lists of grievances written by the people</a:t>
            </a:r>
          </a:p>
          <a:p>
            <a:pPr indent="-285750" lvl="1" marL="74295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Cabin"/>
                <a:ea typeface="Cabin"/>
                <a:cs typeface="Cabin"/>
                <a:sym typeface="Cabin"/>
              </a:rPr>
              <a:t>Nothing out of the ordinary </a:t>
            </a:r>
          </a:p>
          <a:p>
            <a:pPr indent="-228600" lvl="2" marL="114300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Asked for only moderate changes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4400" u="none" cap="none" strike="noStrike">
              <a:solidFill>
                <a:schemeClr val="dk1"/>
              </a:solidFill>
              <a:latin typeface="Cabin"/>
              <a:ea typeface="Cabin"/>
              <a:cs typeface="Cabin"/>
              <a:sym typeface="Cabin"/>
            </a:endParaRPr>
          </a:p>
        </p:txBody>
      </p:sp>
      <p:sp>
        <p:nvSpPr>
          <p:cNvPr id="224" name="Shape 224"/>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sz="3200">
              <a:solidFill>
                <a:schemeClr val="dk1"/>
              </a:solidFill>
              <a:latin typeface="Cabin"/>
              <a:ea typeface="Cabin"/>
              <a:cs typeface="Cabin"/>
              <a:sym typeface="Cabin"/>
            </a:endParaRPr>
          </a:p>
        </p:txBody>
      </p:sp>
      <p:pic>
        <p:nvPicPr>
          <p:cNvPr descr="http://i281.photobucket.com/albums/kk204/StudentHandoutsInc/Pictures/FrenchRevolution-11.jpg" id="225" name="Shape 225"/>
          <p:cNvPicPr preferRelativeResize="0"/>
          <p:nvPr/>
        </p:nvPicPr>
        <p:blipFill rotWithShape="1">
          <a:blip r:embed="rId3">
            <a:alphaModFix/>
          </a:blip>
          <a:srcRect b="0" l="0" r="0" t="0"/>
          <a:stretch/>
        </p:blipFill>
        <p:spPr>
          <a:xfrm>
            <a:off x="228600" y="0"/>
            <a:ext cx="8670925" cy="6632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000" u="none" cap="none" strike="noStrike">
                <a:solidFill>
                  <a:srgbClr val="17375E"/>
                </a:solidFill>
                <a:latin typeface="Cabin"/>
                <a:ea typeface="Cabin"/>
                <a:cs typeface="Cabin"/>
                <a:sym typeface="Cabin"/>
              </a:rPr>
              <a:t>Meeting of the </a:t>
            </a:r>
            <a:r>
              <a:rPr b="0" i="1" lang="en-US" sz="4000" u="none" cap="none" strike="noStrike">
                <a:solidFill>
                  <a:srgbClr val="17375E"/>
                </a:solidFill>
                <a:latin typeface="Cabin"/>
                <a:ea typeface="Cabin"/>
                <a:cs typeface="Cabin"/>
                <a:sym typeface="Cabin"/>
              </a:rPr>
              <a:t>Estates-General</a:t>
            </a:r>
            <a:r>
              <a:rPr b="0" i="0" lang="en-US" sz="4000" u="none" cap="none" strike="noStrike">
                <a:solidFill>
                  <a:srgbClr val="17375E"/>
                </a:solidFill>
                <a:latin typeface="Cabin"/>
                <a:ea typeface="Cabin"/>
                <a:cs typeface="Cabin"/>
                <a:sym typeface="Cabin"/>
              </a:rPr>
              <a:t>:</a:t>
            </a:r>
            <a:br>
              <a:rPr b="0" i="0" lang="en-US" sz="4000" u="none" cap="none" strike="noStrike">
                <a:solidFill>
                  <a:srgbClr val="17375E"/>
                </a:solidFill>
                <a:latin typeface="Cabin"/>
                <a:ea typeface="Cabin"/>
                <a:cs typeface="Cabin"/>
                <a:sym typeface="Cabin"/>
              </a:rPr>
            </a:br>
            <a:r>
              <a:rPr b="0" i="0" lang="en-US" sz="4000" u="none" cap="none" strike="noStrike">
                <a:solidFill>
                  <a:srgbClr val="17375E"/>
                </a:solidFill>
                <a:latin typeface="Cabin"/>
                <a:ea typeface="Cabin"/>
                <a:cs typeface="Cabin"/>
                <a:sym typeface="Cabin"/>
              </a:rPr>
              <a:t>May 5, 1789</a:t>
            </a:r>
          </a:p>
        </p:txBody>
      </p:sp>
      <p:sp>
        <p:nvSpPr>
          <p:cNvPr id="231" name="Shape 231"/>
          <p:cNvSpPr txBox="1"/>
          <p:nvPr>
            <p:ph idx="1" type="body"/>
          </p:nvPr>
        </p:nvSpPr>
        <p:spPr>
          <a:xfrm>
            <a:off x="457200" y="1600200"/>
            <a:ext cx="8229600" cy="4876799"/>
          </a:xfrm>
          <a:prstGeom prst="rect">
            <a:avLst/>
          </a:prstGeom>
          <a:noFill/>
          <a:ln>
            <a:noFill/>
          </a:ln>
        </p:spPr>
        <p:txBody>
          <a:bodyPr anchorCtr="0" anchor="t" bIns="45700" lIns="91425" rIns="91425" tIns="45700">
            <a:noAutofit/>
          </a:bodyPr>
          <a:lstStyle/>
          <a:p>
            <a:pPr indent="-304800" lvl="0" marL="342900" marR="0" rtl="0" algn="l">
              <a:lnSpc>
                <a:spcPct val="80000"/>
              </a:lnSpc>
              <a:spcBef>
                <a:spcPts val="0"/>
              </a:spcBef>
              <a:spcAft>
                <a:spcPts val="0"/>
              </a:spcAft>
              <a:buClr>
                <a:schemeClr val="dk1"/>
              </a:buClr>
              <a:buSzPct val="100000"/>
              <a:buFont typeface="Arial"/>
              <a:buChar char="•"/>
            </a:pPr>
            <a:r>
              <a:rPr b="0" i="0" lang="en-US" sz="2400" u="none">
                <a:solidFill>
                  <a:schemeClr val="dk1"/>
                </a:solidFill>
                <a:latin typeface="Cabin"/>
                <a:ea typeface="Cabin"/>
                <a:cs typeface="Cabin"/>
                <a:sym typeface="Cabin"/>
              </a:rPr>
              <a:t>Voting was conducted by estate</a:t>
            </a:r>
          </a:p>
          <a:p>
            <a:pPr indent="-273050" lvl="1" marL="742950" marR="0" rtl="0" algn="l">
              <a:lnSpc>
                <a:spcPct val="80000"/>
              </a:lnSpc>
              <a:spcBef>
                <a:spcPts val="52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Each estate had one vote</a:t>
            </a:r>
          </a:p>
          <a:p>
            <a:pPr indent="-273050" lvl="1" marL="742950" marR="0" rtl="0" algn="l">
              <a:lnSpc>
                <a:spcPct val="80000"/>
              </a:lnSpc>
              <a:spcBef>
                <a:spcPts val="52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First and Second Estates could operate as a </a:t>
            </a:r>
            <a:r>
              <a:rPr b="1" i="0" lang="en-US" sz="2400" u="none" cap="none" strike="noStrike">
                <a:solidFill>
                  <a:schemeClr val="dk1"/>
                </a:solidFill>
                <a:latin typeface="Cabin"/>
                <a:ea typeface="Cabin"/>
                <a:cs typeface="Cabin"/>
                <a:sym typeface="Cabin"/>
              </a:rPr>
              <a:t>bloc</a:t>
            </a:r>
            <a:r>
              <a:rPr b="0" i="0" lang="en-US" sz="2400" u="none" cap="none" strike="noStrike">
                <a:solidFill>
                  <a:schemeClr val="dk1"/>
                </a:solidFill>
                <a:latin typeface="Cabin"/>
                <a:ea typeface="Cabin"/>
                <a:cs typeface="Cabin"/>
                <a:sym typeface="Cabin"/>
              </a:rPr>
              <a:t> to stop the Third Estate from having its way</a:t>
            </a:r>
          </a:p>
          <a:p>
            <a:pPr indent="-342900" lvl="0" marL="342900" marR="0" rtl="0" algn="l">
              <a:lnSpc>
                <a:spcPct val="80000"/>
              </a:lnSpc>
              <a:spcBef>
                <a:spcPts val="600"/>
              </a:spcBef>
              <a:spcAft>
                <a:spcPts val="0"/>
              </a:spcAft>
              <a:buClr>
                <a:schemeClr val="dk1"/>
              </a:buClr>
              <a:buSzPct val="25000"/>
              <a:buFont typeface="Arial"/>
              <a:buNone/>
            </a:pPr>
            <a:r>
              <a:t/>
            </a:r>
            <a:endParaRPr b="0" i="0" sz="2400" u="none">
              <a:solidFill>
                <a:schemeClr val="dk1"/>
              </a:solidFill>
              <a:latin typeface="Cabin"/>
              <a:ea typeface="Cabin"/>
              <a:cs typeface="Cabin"/>
              <a:sym typeface="Cabin"/>
            </a:endParaRPr>
          </a:p>
          <a:p>
            <a:pPr indent="-342900" lvl="0" marL="342900" marR="0" rtl="0" algn="ctr">
              <a:lnSpc>
                <a:spcPct val="80000"/>
              </a:lnSpc>
              <a:spcBef>
                <a:spcPts val="600"/>
              </a:spcBef>
              <a:spcAft>
                <a:spcPts val="0"/>
              </a:spcAft>
              <a:buClr>
                <a:srgbClr val="17375E"/>
              </a:buClr>
              <a:buSzPct val="25000"/>
              <a:buFont typeface="Arial"/>
              <a:buNone/>
            </a:pPr>
            <a:r>
              <a:rPr b="0" i="0" lang="en-US" sz="2400" u="none">
                <a:solidFill>
                  <a:srgbClr val="17375E"/>
                </a:solidFill>
                <a:latin typeface="Cabin"/>
                <a:ea typeface="Cabin"/>
                <a:cs typeface="Cabin"/>
                <a:sym typeface="Cabin"/>
              </a:rPr>
              <a:t>◊ First Estate + ◊ Second Estate - </a:t>
            </a:r>
            <a:r>
              <a:rPr b="0" i="1" lang="en-US" sz="2400" u="none">
                <a:solidFill>
                  <a:srgbClr val="17375E"/>
                </a:solidFill>
                <a:latin typeface="Cabin"/>
                <a:ea typeface="Cabin"/>
                <a:cs typeface="Cabin"/>
                <a:sym typeface="Cabin"/>
              </a:rPr>
              <a:t>vs</a:t>
            </a:r>
            <a:r>
              <a:rPr b="0" i="0" lang="en-US" sz="2400" u="none">
                <a:solidFill>
                  <a:srgbClr val="17375E"/>
                </a:solidFill>
                <a:latin typeface="Cabin"/>
                <a:ea typeface="Cabin"/>
                <a:cs typeface="Cabin"/>
                <a:sym typeface="Cabin"/>
              </a:rPr>
              <a:t>. - ◊ Third Estate</a:t>
            </a:r>
          </a:p>
          <a:p>
            <a:pPr indent="-342900" lvl="0" marL="342900" marR="0" rtl="0" algn="l">
              <a:lnSpc>
                <a:spcPct val="80000"/>
              </a:lnSpc>
              <a:spcBef>
                <a:spcPts val="600"/>
              </a:spcBef>
              <a:spcAft>
                <a:spcPts val="0"/>
              </a:spcAft>
              <a:buClr>
                <a:schemeClr val="dk1"/>
              </a:buClr>
              <a:buSzPct val="25000"/>
              <a:buFont typeface="Arial"/>
              <a:buNone/>
            </a:pPr>
            <a:r>
              <a:t/>
            </a:r>
            <a:endParaRPr b="0" i="0" sz="2400" u="none">
              <a:solidFill>
                <a:srgbClr val="17375E"/>
              </a:solidFill>
              <a:latin typeface="Cabin"/>
              <a:ea typeface="Cabin"/>
              <a:cs typeface="Cabin"/>
              <a:sym typeface="Cabin"/>
            </a:endParaRPr>
          </a:p>
          <a:p>
            <a:pPr indent="-304800" lvl="0" marL="342900" marR="0" rtl="0" algn="l">
              <a:lnSpc>
                <a:spcPct val="80000"/>
              </a:lnSpc>
              <a:spcBef>
                <a:spcPts val="600"/>
              </a:spcBef>
              <a:spcAft>
                <a:spcPts val="0"/>
              </a:spcAft>
              <a:buClr>
                <a:schemeClr val="dk1"/>
              </a:buClr>
              <a:buSzPct val="100000"/>
              <a:buFont typeface="Arial"/>
              <a:buChar char="•"/>
            </a:pPr>
            <a:r>
              <a:rPr b="0" i="0" lang="en-US" sz="2400" u="none">
                <a:solidFill>
                  <a:schemeClr val="dk1"/>
                </a:solidFill>
                <a:latin typeface="Cabin"/>
                <a:ea typeface="Cabin"/>
                <a:cs typeface="Cabin"/>
                <a:sym typeface="Cabin"/>
              </a:rPr>
              <a:t>Representatives from the Third Estate demanded that voting be by population</a:t>
            </a:r>
          </a:p>
          <a:p>
            <a:pPr indent="-273050" lvl="1" marL="742950" marR="0" rtl="0" algn="l">
              <a:lnSpc>
                <a:spcPct val="80000"/>
              </a:lnSpc>
              <a:spcBef>
                <a:spcPts val="52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This would give the Third Estate a great advantage</a:t>
            </a:r>
          </a:p>
          <a:p>
            <a:pPr indent="-304800" lvl="0" marL="342900" marR="0" rtl="0" algn="l">
              <a:lnSpc>
                <a:spcPct val="80000"/>
              </a:lnSpc>
              <a:spcBef>
                <a:spcPts val="600"/>
              </a:spcBef>
              <a:spcAft>
                <a:spcPts val="0"/>
              </a:spcAft>
              <a:buClr>
                <a:schemeClr val="dk1"/>
              </a:buClr>
              <a:buSzPct val="100000"/>
              <a:buFont typeface="Arial"/>
              <a:buChar char="•"/>
            </a:pPr>
            <a:r>
              <a:rPr b="0" i="0" lang="en-US" sz="2400" u="none">
                <a:solidFill>
                  <a:schemeClr val="dk1"/>
                </a:solidFill>
                <a:latin typeface="Cabin"/>
                <a:ea typeface="Cabin"/>
                <a:cs typeface="Cabin"/>
                <a:sym typeface="Cabin"/>
              </a:rPr>
              <a:t>Deadlock resulted</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4400" u="none" cap="none" strike="noStrike">
              <a:solidFill>
                <a:schemeClr val="dk1"/>
              </a:solidFill>
              <a:latin typeface="Cabin"/>
              <a:ea typeface="Cabin"/>
              <a:cs typeface="Cabin"/>
              <a:sym typeface="Cabin"/>
            </a:endParaRPr>
          </a:p>
        </p:txBody>
      </p:sp>
      <p:sp>
        <p:nvSpPr>
          <p:cNvPr id="237" name="Shape 237"/>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sz="3200">
              <a:solidFill>
                <a:schemeClr val="dk1"/>
              </a:solidFill>
              <a:latin typeface="Cabin"/>
              <a:ea typeface="Cabin"/>
              <a:cs typeface="Cabin"/>
              <a:sym typeface="Cabin"/>
            </a:endParaRPr>
          </a:p>
        </p:txBody>
      </p:sp>
      <p:pic>
        <p:nvPicPr>
          <p:cNvPr id="238" name="Shape 238"/>
          <p:cNvPicPr preferRelativeResize="0"/>
          <p:nvPr/>
        </p:nvPicPr>
        <p:blipFill rotWithShape="1">
          <a:blip r:embed="rId3">
            <a:alphaModFix/>
          </a:blip>
          <a:srcRect b="0" l="0" r="0" t="0"/>
          <a:stretch/>
        </p:blipFill>
        <p:spPr>
          <a:xfrm>
            <a:off x="304800" y="219075"/>
            <a:ext cx="8534399" cy="641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457200" y="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Tennis Court Oath</a:t>
            </a:r>
          </a:p>
        </p:txBody>
      </p:sp>
      <p:pic>
        <p:nvPicPr>
          <p:cNvPr id="244" name="Shape 244"/>
          <p:cNvPicPr preferRelativeResize="0"/>
          <p:nvPr>
            <p:ph idx="1" type="body"/>
          </p:nvPr>
        </p:nvPicPr>
        <p:blipFill rotWithShape="1">
          <a:blip r:embed="rId3">
            <a:alphaModFix/>
          </a:blip>
          <a:srcRect b="0" l="0" r="0" t="0"/>
          <a:stretch/>
        </p:blipFill>
        <p:spPr>
          <a:xfrm>
            <a:off x="219075" y="1054100"/>
            <a:ext cx="8772525" cy="5511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pic>
        <p:nvPicPr>
          <p:cNvPr id="249" name="Shape 249"/>
          <p:cNvPicPr preferRelativeResize="0"/>
          <p:nvPr/>
        </p:nvPicPr>
        <p:blipFill rotWithShape="1">
          <a:blip r:embed="rId3">
            <a:alphaModFix/>
          </a:blip>
          <a:srcRect b="0" l="0" r="0" t="0"/>
          <a:stretch/>
        </p:blipFill>
        <p:spPr>
          <a:xfrm>
            <a:off x="0" y="571500"/>
            <a:ext cx="9153525" cy="5734050"/>
          </a:xfrm>
          <a:prstGeom prst="rect">
            <a:avLst/>
          </a:prstGeom>
          <a:noFill/>
          <a:ln>
            <a:noFill/>
          </a:ln>
        </p:spPr>
      </p:pic>
      <p:sp>
        <p:nvSpPr>
          <p:cNvPr id="250" name="Shape 250"/>
          <p:cNvSpPr txBox="1"/>
          <p:nvPr/>
        </p:nvSpPr>
        <p:spPr>
          <a:xfrm>
            <a:off x="762000" y="381000"/>
            <a:ext cx="7543800" cy="5238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bin"/>
              <a:buNone/>
            </a:pPr>
            <a:r>
              <a:rPr b="1" i="1" lang="en-US" sz="2800" u="none" cap="none" strike="noStrike">
                <a:solidFill>
                  <a:schemeClr val="dk1"/>
                </a:solidFill>
                <a:latin typeface="Cabin"/>
                <a:ea typeface="Cabin"/>
                <a:cs typeface="Cabin"/>
                <a:sym typeface="Cabin"/>
              </a:rPr>
              <a:t>Tennis Court Oath </a:t>
            </a:r>
            <a:r>
              <a:rPr b="1" i="0" lang="en-US" sz="2800" u="none" cap="none" strike="noStrike">
                <a:solidFill>
                  <a:schemeClr val="dk1"/>
                </a:solidFill>
                <a:latin typeface="Cabin"/>
                <a:ea typeface="Cabin"/>
                <a:cs typeface="Cabin"/>
                <a:sym typeface="Cabin"/>
              </a:rPr>
              <a:t>by Jacques Louis David</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The Tennis Court Oath</a:t>
            </a:r>
          </a:p>
        </p:txBody>
      </p:sp>
      <p:sp>
        <p:nvSpPr>
          <p:cNvPr id="256" name="Shape 256"/>
          <p:cNvSpPr txBox="1"/>
          <p:nvPr>
            <p:ph idx="1" type="body"/>
          </p:nvPr>
        </p:nvSpPr>
        <p:spPr>
          <a:xfrm>
            <a:off x="457200" y="1600200"/>
            <a:ext cx="8229600" cy="4876799"/>
          </a:xfrm>
          <a:prstGeom prst="rect">
            <a:avLst/>
          </a:prstGeom>
          <a:noFill/>
          <a:ln>
            <a:noFill/>
          </a:ln>
        </p:spPr>
        <p:txBody>
          <a:bodyPr anchorCtr="0" anchor="t" bIns="45700" lIns="91425" rIns="91425" tIns="45700">
            <a:noAutofit/>
          </a:bodyPr>
          <a:lstStyle/>
          <a:p>
            <a:pPr indent="-342900" lvl="0" marL="342900" marR="0" rtl="0" algn="ctr">
              <a:lnSpc>
                <a:spcPct val="80000"/>
              </a:lnSpc>
              <a:spcBef>
                <a:spcPts val="0"/>
              </a:spcBef>
              <a:spcAft>
                <a:spcPts val="0"/>
              </a:spcAft>
              <a:buClr>
                <a:schemeClr val="dk1"/>
              </a:buClr>
              <a:buSzPct val="25000"/>
              <a:buFont typeface="Arial"/>
              <a:buNone/>
            </a:pPr>
            <a:r>
              <a:rPr b="0" i="0" lang="en-US" sz="2400" u="none">
                <a:solidFill>
                  <a:schemeClr val="dk1"/>
                </a:solidFill>
                <a:latin typeface="Cabin"/>
                <a:ea typeface="Cabin"/>
                <a:cs typeface="Cabin"/>
                <a:sym typeface="Cabin"/>
              </a:rPr>
              <a:t>“The National Assembly, considering that it has been summoned to establish the constitution of the kingdom, to effect the regeneration of the public order, and to  maintain the true principles of monarchy; that nothing  can prevent it from continuing its deliberations in whatever  place it may be forced to establish itself; and, finally, that  wheresoever its members are assembled, there is the National Assembly;</a:t>
            </a:r>
          </a:p>
          <a:p>
            <a:pPr indent="-342900" lvl="0" marL="342900" marR="0" rtl="0" algn="ctr">
              <a:lnSpc>
                <a:spcPct val="80000"/>
              </a:lnSpc>
              <a:spcBef>
                <a:spcPts val="500"/>
              </a:spcBef>
              <a:spcAft>
                <a:spcPts val="0"/>
              </a:spcAft>
              <a:buClr>
                <a:schemeClr val="dk1"/>
              </a:buClr>
              <a:buSzPct val="25000"/>
              <a:buFont typeface="Arial"/>
              <a:buNone/>
            </a:pPr>
            <a:r>
              <a:rPr b="0" i="0" lang="en-US" sz="2400" u="none">
                <a:solidFill>
                  <a:schemeClr val="dk1"/>
                </a:solidFill>
                <a:latin typeface="Cabin"/>
                <a:ea typeface="Cabin"/>
                <a:cs typeface="Cabin"/>
                <a:sym typeface="Cabin"/>
              </a:rPr>
              <a:t>“Decrees that all members of this Assembly shall immediately take a solemn oath not to separate, and to  reassemble wherever circumstances require, until the  constitution of the kingdom is established and  consolidated upon firm foundations; and that, the said oath taken, all members and each one of them individually shall ratify this steadfast resolution by signature.”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The Old Regime (</a:t>
            </a:r>
            <a:r>
              <a:rPr b="0" i="1" lang="en-US" sz="4400" u="none" cap="none" strike="noStrike">
                <a:solidFill>
                  <a:srgbClr val="17375E"/>
                </a:solidFill>
                <a:latin typeface="Cabin"/>
                <a:ea typeface="Cabin"/>
                <a:cs typeface="Cabin"/>
                <a:sym typeface="Cabin"/>
              </a:rPr>
              <a:t>Ancien Regime</a:t>
            </a:r>
            <a:r>
              <a:rPr b="0" i="0" lang="en-US" sz="4400" u="none" cap="none" strike="noStrike">
                <a:solidFill>
                  <a:srgbClr val="17375E"/>
                </a:solidFill>
                <a:latin typeface="Cabin"/>
                <a:ea typeface="Cabin"/>
                <a:cs typeface="Cabin"/>
                <a:sym typeface="Cabin"/>
              </a:rPr>
              <a:t>)</a:t>
            </a:r>
          </a:p>
        </p:txBody>
      </p:sp>
      <p:sp>
        <p:nvSpPr>
          <p:cNvPr id="102" name="Shape 102"/>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a:p>
          <a:p>
            <a:pPr indent="-342900" lvl="0" marL="342900" marR="0" rtl="0" algn="l">
              <a:lnSpc>
                <a:spcPct val="100000"/>
              </a:lnSpc>
              <a:spcBef>
                <a:spcPts val="600"/>
              </a:spcBef>
              <a:spcAft>
                <a:spcPts val="0"/>
              </a:spcAft>
              <a:buClr>
                <a:schemeClr val="dk1"/>
              </a:buClr>
              <a:buSzPct val="100000"/>
              <a:buFont typeface="Arial"/>
              <a:buChar char="•"/>
            </a:pPr>
            <a:r>
              <a:rPr b="1" i="0" lang="en-US" sz="3000" u="none" cap="none" strike="noStrike">
                <a:solidFill>
                  <a:schemeClr val="dk1"/>
                </a:solidFill>
                <a:latin typeface="Cabin"/>
                <a:ea typeface="Cabin"/>
                <a:cs typeface="Cabin"/>
                <a:sym typeface="Cabin"/>
              </a:rPr>
              <a:t>absolutism</a:t>
            </a:r>
            <a:r>
              <a:rPr b="0" i="0" lang="en-US" sz="3000" u="none" cap="none" strike="noStrike">
                <a:solidFill>
                  <a:schemeClr val="dk1"/>
                </a:solidFill>
                <a:latin typeface="Cabin"/>
                <a:ea typeface="Cabin"/>
                <a:cs typeface="Cabin"/>
                <a:sym typeface="Cabin"/>
              </a:rPr>
              <a:t> of Monarch</a:t>
            </a:r>
          </a:p>
          <a:p>
            <a:pPr lvl="2" marR="0" rtl="0" algn="l">
              <a:lnSpc>
                <a:spcPct val="100000"/>
              </a:lnSpc>
              <a:spcBef>
                <a:spcPts val="600"/>
              </a:spcBef>
              <a:spcAft>
                <a:spcPts val="0"/>
              </a:spcAft>
              <a:buSzPct val="100000"/>
            </a:pPr>
            <a:r>
              <a:rPr lang="en-US" sz="3000"/>
              <a:t>Divine Right</a:t>
            </a:r>
          </a:p>
          <a:p>
            <a:pPr indent="-342900" lvl="0" marL="342900" marR="0" rtl="0" algn="l">
              <a:lnSpc>
                <a:spcPct val="100000"/>
              </a:lnSpc>
              <a:spcBef>
                <a:spcPts val="600"/>
              </a:spcBef>
              <a:spcAft>
                <a:spcPts val="0"/>
              </a:spcAft>
              <a:buClr>
                <a:schemeClr val="dk1"/>
              </a:buClr>
              <a:buSzPct val="100000"/>
              <a:buFont typeface="Arial"/>
              <a:buChar char="•"/>
            </a:pPr>
            <a:r>
              <a:rPr b="0" i="0" lang="en-US" sz="3000" u="none" cap="none" strike="noStrike">
                <a:solidFill>
                  <a:schemeClr val="dk1"/>
                </a:solidFill>
                <a:latin typeface="Cabin"/>
                <a:ea typeface="Cabin"/>
                <a:cs typeface="Cabin"/>
                <a:sym typeface="Cabin"/>
              </a:rPr>
              <a:t>Classes of people</a:t>
            </a:r>
          </a:p>
          <a:p>
            <a:pPr indent="-285750" lvl="1" marL="742950" marR="0" rtl="0" algn="l">
              <a:lnSpc>
                <a:spcPct val="100000"/>
              </a:lnSpc>
              <a:spcBef>
                <a:spcPts val="520"/>
              </a:spcBef>
              <a:spcAft>
                <a:spcPts val="0"/>
              </a:spcAft>
              <a:buClr>
                <a:schemeClr val="dk1"/>
              </a:buClr>
              <a:buSzPct val="100000"/>
              <a:buFont typeface="Arial"/>
              <a:buChar char="–"/>
            </a:pPr>
            <a:r>
              <a:rPr b="1" i="0" lang="en-US" sz="2600" u="none" cap="none" strike="noStrike">
                <a:solidFill>
                  <a:schemeClr val="dk1"/>
                </a:solidFill>
                <a:latin typeface="Cabin"/>
                <a:ea typeface="Cabin"/>
                <a:cs typeface="Cabin"/>
                <a:sym typeface="Cabin"/>
              </a:rPr>
              <a:t>Unprivileged people </a:t>
            </a:r>
          </a:p>
          <a:p>
            <a:pPr lvl="3" marR="0" rtl="0" algn="l">
              <a:lnSpc>
                <a:spcPct val="100000"/>
              </a:lnSpc>
              <a:spcBef>
                <a:spcPts val="520"/>
              </a:spcBef>
              <a:spcAft>
                <a:spcPts val="0"/>
              </a:spcAft>
              <a:buSzPct val="100000"/>
            </a:pPr>
            <a:r>
              <a:rPr lang="en-US" sz="2600"/>
              <a:t>Merchants, artisans, peasants</a:t>
            </a:r>
          </a:p>
          <a:p>
            <a:pPr indent="-285750" lvl="1" marL="742950" marR="0" rtl="0" algn="l">
              <a:lnSpc>
                <a:spcPct val="100000"/>
              </a:lnSpc>
              <a:spcBef>
                <a:spcPts val="520"/>
              </a:spcBef>
              <a:spcAft>
                <a:spcPts val="0"/>
              </a:spcAft>
              <a:buClr>
                <a:schemeClr val="dk1"/>
              </a:buClr>
              <a:buSzPct val="100000"/>
              <a:buFont typeface="Arial"/>
              <a:buChar char="–"/>
            </a:pPr>
            <a:r>
              <a:rPr b="1" i="0" lang="en-US" sz="2600" u="none" cap="none" strike="noStrike">
                <a:solidFill>
                  <a:schemeClr val="dk1"/>
                </a:solidFill>
                <a:latin typeface="Cabin"/>
                <a:ea typeface="Cabin"/>
                <a:cs typeface="Cabin"/>
                <a:sym typeface="Cabin"/>
              </a:rPr>
              <a:t>Privileged people </a:t>
            </a:r>
            <a:r>
              <a:rPr b="0" i="0" lang="en-US" sz="2600" u="none" cap="none" strike="noStrike">
                <a:solidFill>
                  <a:schemeClr val="dk1"/>
                </a:solidFill>
                <a:latin typeface="Cabin"/>
                <a:ea typeface="Cabin"/>
                <a:cs typeface="Cabin"/>
                <a:sym typeface="Cabin"/>
              </a:rPr>
              <a:t>– did not pay taxes and treated well</a:t>
            </a:r>
          </a:p>
          <a:p>
            <a:pPr lvl="3" marR="0" rtl="0" algn="l">
              <a:lnSpc>
                <a:spcPct val="100000"/>
              </a:lnSpc>
              <a:spcBef>
                <a:spcPts val="520"/>
              </a:spcBef>
              <a:spcAft>
                <a:spcPts val="0"/>
              </a:spcAft>
              <a:buSzPct val="100000"/>
            </a:pPr>
            <a:r>
              <a:rPr lang="en-US" sz="2600"/>
              <a:t>Nobles, aristocrats</a:t>
            </a:r>
          </a:p>
          <a:p>
            <a:pPr lvl="3" marR="0" rtl="0" algn="l">
              <a:lnSpc>
                <a:spcPct val="100000"/>
              </a:lnSpc>
              <a:spcBef>
                <a:spcPts val="520"/>
              </a:spcBef>
              <a:spcAft>
                <a:spcPts val="0"/>
              </a:spcAft>
              <a:buSzPct val="100000"/>
            </a:pPr>
            <a:r>
              <a:rPr lang="en-US" sz="2600"/>
              <a:t>Clergy</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457200" y="0"/>
            <a:ext cx="8229600" cy="141763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Review Questions</a:t>
            </a:r>
          </a:p>
        </p:txBody>
      </p:sp>
      <p:pic>
        <p:nvPicPr>
          <p:cNvPr id="262" name="Shape 262"/>
          <p:cNvPicPr preferRelativeResize="0"/>
          <p:nvPr>
            <p:ph idx="1" type="body"/>
          </p:nvPr>
        </p:nvPicPr>
        <p:blipFill rotWithShape="1">
          <a:blip r:embed="rId3">
            <a:alphaModFix/>
          </a:blip>
          <a:srcRect b="0" l="0" r="0" t="0"/>
          <a:stretch/>
        </p:blipFill>
        <p:spPr>
          <a:xfrm>
            <a:off x="231775" y="1212850"/>
            <a:ext cx="8723311" cy="5346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000" u="none" cap="none" strike="noStrike">
                <a:solidFill>
                  <a:srgbClr val="17375E"/>
                </a:solidFill>
                <a:latin typeface="Cabin"/>
                <a:ea typeface="Cabin"/>
                <a:cs typeface="Cabin"/>
                <a:sym typeface="Cabin"/>
              </a:rPr>
              <a:t>Four Phases (Periods) of the French Revolution</a:t>
            </a:r>
          </a:p>
        </p:txBody>
      </p:sp>
      <p:pic>
        <p:nvPicPr>
          <p:cNvPr id="268" name="Shape 268"/>
          <p:cNvPicPr preferRelativeResize="0"/>
          <p:nvPr>
            <p:ph idx="1" type="body"/>
          </p:nvPr>
        </p:nvPicPr>
        <p:blipFill rotWithShape="1">
          <a:blip r:embed="rId3">
            <a:alphaModFix/>
          </a:blip>
          <a:srcRect b="0" l="0" r="0" t="0"/>
          <a:stretch/>
        </p:blipFill>
        <p:spPr>
          <a:xfrm>
            <a:off x="444500" y="1603375"/>
            <a:ext cx="8255000" cy="452278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0" y="274637"/>
            <a:ext cx="44958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000" u="none" cap="none" strike="noStrike">
                <a:solidFill>
                  <a:srgbClr val="17375E"/>
                </a:solidFill>
                <a:latin typeface="Cabin"/>
                <a:ea typeface="Cabin"/>
                <a:cs typeface="Cabin"/>
                <a:sym typeface="Cabin"/>
              </a:rPr>
              <a:t>National Assembly (1789-1791)</a:t>
            </a:r>
          </a:p>
        </p:txBody>
      </p:sp>
      <p:sp>
        <p:nvSpPr>
          <p:cNvPr id="274" name="Shape 274"/>
          <p:cNvSpPr txBox="1"/>
          <p:nvPr>
            <p:ph idx="1" type="body"/>
          </p:nvPr>
        </p:nvSpPr>
        <p:spPr>
          <a:xfrm>
            <a:off x="457200" y="1600200"/>
            <a:ext cx="3886200" cy="48006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000" u="none">
                <a:solidFill>
                  <a:schemeClr val="dk1"/>
                </a:solidFill>
                <a:latin typeface="Cabin"/>
                <a:ea typeface="Cabin"/>
                <a:cs typeface="Cabin"/>
                <a:sym typeface="Cabin"/>
              </a:rPr>
              <a:t>Louis XVI did not actually want a written constitution</a:t>
            </a:r>
          </a:p>
          <a:p>
            <a:pPr indent="-342900" lvl="0" marL="342900" marR="0" rtl="0" algn="l">
              <a:lnSpc>
                <a:spcPct val="100000"/>
              </a:lnSpc>
              <a:spcBef>
                <a:spcPts val="600"/>
              </a:spcBef>
              <a:spcAft>
                <a:spcPts val="0"/>
              </a:spcAft>
              <a:buClr>
                <a:schemeClr val="dk1"/>
              </a:buClr>
              <a:buSzPct val="100000"/>
              <a:buFont typeface="Arial"/>
              <a:buChar char="•"/>
            </a:pPr>
            <a:r>
              <a:rPr b="0" i="0" lang="en-US" sz="3000" u="none">
                <a:solidFill>
                  <a:schemeClr val="dk1"/>
                </a:solidFill>
                <a:latin typeface="Cabin"/>
                <a:ea typeface="Cabin"/>
                <a:cs typeface="Cabin"/>
                <a:sym typeface="Cabin"/>
              </a:rPr>
              <a:t>When news of his plan to use military force against the National Assembly reached Paris on </a:t>
            </a:r>
            <a:r>
              <a:rPr b="1" i="0" lang="en-US" sz="3000" u="none">
                <a:solidFill>
                  <a:schemeClr val="dk1"/>
                </a:solidFill>
                <a:latin typeface="Cabin"/>
                <a:ea typeface="Cabin"/>
                <a:cs typeface="Cabin"/>
                <a:sym typeface="Cabin"/>
              </a:rPr>
              <a:t>July 14, 1789</a:t>
            </a:r>
            <a:r>
              <a:rPr b="0" i="0" lang="en-US" sz="3000" u="none">
                <a:solidFill>
                  <a:schemeClr val="dk1"/>
                </a:solidFill>
                <a:latin typeface="Cabin"/>
                <a:ea typeface="Cabin"/>
                <a:cs typeface="Cabin"/>
                <a:sym typeface="Cabin"/>
              </a:rPr>
              <a:t>, people stormed the </a:t>
            </a:r>
            <a:r>
              <a:rPr b="1" i="0" lang="en-US" sz="3000" u="none">
                <a:solidFill>
                  <a:schemeClr val="dk1"/>
                </a:solidFill>
                <a:latin typeface="Cabin"/>
                <a:ea typeface="Cabin"/>
                <a:cs typeface="Cabin"/>
                <a:sym typeface="Cabin"/>
              </a:rPr>
              <a:t>Bastille</a:t>
            </a:r>
          </a:p>
        </p:txBody>
      </p:sp>
      <p:pic>
        <p:nvPicPr>
          <p:cNvPr descr="http://i281.photobucket.com/albums/kk204/StudentHandoutsInc/Pictures/FrenchRevolution-3.jpg" id="275" name="Shape 275"/>
          <p:cNvPicPr preferRelativeResize="0"/>
          <p:nvPr/>
        </p:nvPicPr>
        <p:blipFill rotWithShape="1">
          <a:blip r:embed="rId3">
            <a:alphaModFix/>
          </a:blip>
          <a:srcRect b="0" l="0" r="0" t="0"/>
          <a:stretch/>
        </p:blipFill>
        <p:spPr>
          <a:xfrm>
            <a:off x="4791075" y="0"/>
            <a:ext cx="4162425"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pic>
        <p:nvPicPr>
          <p:cNvPr descr="http://year8history.files.wordpress.com/2010/11/storming-of-the-bastille.jpg" id="280" name="Shape 280"/>
          <p:cNvPicPr preferRelativeResize="0"/>
          <p:nvPr/>
        </p:nvPicPr>
        <p:blipFill rotWithShape="1">
          <a:blip r:embed="rId3">
            <a:alphaModFix/>
          </a:blip>
          <a:srcRect b="0" l="0" r="0" t="0"/>
          <a:stretch/>
        </p:blipFill>
        <p:spPr>
          <a:xfrm>
            <a:off x="1066800" y="-15875"/>
            <a:ext cx="6858000" cy="68738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Uprising in Paris</a:t>
            </a:r>
          </a:p>
        </p:txBody>
      </p:sp>
      <p:pic>
        <p:nvPicPr>
          <p:cNvPr id="286" name="Shape 286"/>
          <p:cNvPicPr preferRelativeResize="0"/>
          <p:nvPr>
            <p:ph idx="1" type="body"/>
          </p:nvPr>
        </p:nvPicPr>
        <p:blipFill rotWithShape="1">
          <a:blip r:embed="rId3">
            <a:alphaModFix/>
          </a:blip>
          <a:srcRect b="0" l="0" r="0" t="0"/>
          <a:stretch/>
        </p:blipFill>
        <p:spPr>
          <a:xfrm>
            <a:off x="407987" y="1603375"/>
            <a:ext cx="8291512" cy="452278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4400" u="none" cap="none" strike="noStrike">
              <a:solidFill>
                <a:schemeClr val="dk1"/>
              </a:solidFill>
              <a:latin typeface="Cabin"/>
              <a:ea typeface="Cabin"/>
              <a:cs typeface="Cabin"/>
              <a:sym typeface="Cabin"/>
            </a:endParaRPr>
          </a:p>
        </p:txBody>
      </p:sp>
      <p:sp>
        <p:nvSpPr>
          <p:cNvPr id="292" name="Shape 292"/>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sz="3200">
              <a:solidFill>
                <a:schemeClr val="dk1"/>
              </a:solidFill>
              <a:latin typeface="Cabin"/>
              <a:ea typeface="Cabin"/>
              <a:cs typeface="Cabin"/>
              <a:sym typeface="Cabin"/>
            </a:endParaRPr>
          </a:p>
        </p:txBody>
      </p:sp>
      <p:pic>
        <p:nvPicPr>
          <p:cNvPr id="293" name="Shape 293"/>
          <p:cNvPicPr preferRelativeResize="0"/>
          <p:nvPr/>
        </p:nvPicPr>
        <p:blipFill rotWithShape="1">
          <a:blip r:embed="rId3">
            <a:alphaModFix/>
          </a:blip>
          <a:srcRect b="0" l="0" r="0" t="0"/>
          <a:stretch/>
        </p:blipFill>
        <p:spPr>
          <a:xfrm>
            <a:off x="28575" y="381000"/>
            <a:ext cx="9115425" cy="5969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000" u="none" cap="none" strike="noStrike">
                <a:solidFill>
                  <a:srgbClr val="17375E"/>
                </a:solidFill>
                <a:latin typeface="Cabin"/>
                <a:ea typeface="Cabin"/>
                <a:cs typeface="Cabin"/>
                <a:sym typeface="Cabin"/>
              </a:rPr>
              <a:t>Goodbye, Versailles!  </a:t>
            </a:r>
            <a:r>
              <a:rPr b="0" i="1" lang="en-US" sz="4000" u="none" cap="none" strike="noStrike">
                <a:solidFill>
                  <a:srgbClr val="17375E"/>
                </a:solidFill>
                <a:latin typeface="Cabin"/>
                <a:ea typeface="Cabin"/>
                <a:cs typeface="Cabin"/>
                <a:sym typeface="Cabin"/>
              </a:rPr>
              <a:t>Adieu, Versailles!</a:t>
            </a:r>
          </a:p>
        </p:txBody>
      </p:sp>
      <p:sp>
        <p:nvSpPr>
          <p:cNvPr id="299" name="Shape 299"/>
          <p:cNvSpPr txBox="1"/>
          <p:nvPr>
            <p:ph idx="1" type="body"/>
          </p:nvPr>
        </p:nvSpPr>
        <p:spPr>
          <a:xfrm>
            <a:off x="457200" y="1600200"/>
            <a:ext cx="8229600" cy="48006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000" u="none">
                <a:solidFill>
                  <a:schemeClr val="dk1"/>
                </a:solidFill>
                <a:latin typeface="Cabin"/>
                <a:ea typeface="Cabin"/>
                <a:cs typeface="Cabin"/>
                <a:sym typeface="Cabin"/>
              </a:rPr>
              <a:t>Parisian Commune feared that Louis XVI would have foreign troops invade France to put down the rebellion</a:t>
            </a:r>
          </a:p>
          <a:p>
            <a:pPr indent="-285750" lvl="1" marL="742950" marR="0" rtl="0" algn="l">
              <a:lnSpc>
                <a:spcPct val="9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Louis XVI’s wife, Marie Antoinette, was the sister of the Austrian emperor</a:t>
            </a:r>
          </a:p>
          <a:p>
            <a:pPr indent="-342900" lvl="0" marL="342900" marR="0" rtl="0" algn="l">
              <a:lnSpc>
                <a:spcPct val="90000"/>
              </a:lnSpc>
              <a:spcBef>
                <a:spcPts val="600"/>
              </a:spcBef>
              <a:spcAft>
                <a:spcPts val="0"/>
              </a:spcAft>
              <a:buClr>
                <a:schemeClr val="dk1"/>
              </a:buClr>
              <a:buSzPct val="100000"/>
              <a:buFont typeface="Arial"/>
              <a:buChar char="•"/>
            </a:pPr>
            <a:r>
              <a:rPr b="0" i="0" lang="en-US" sz="3000" u="none">
                <a:solidFill>
                  <a:schemeClr val="dk1"/>
                </a:solidFill>
                <a:latin typeface="Cabin"/>
                <a:ea typeface="Cabin"/>
                <a:cs typeface="Cabin"/>
                <a:sym typeface="Cabin"/>
              </a:rPr>
              <a:t>A group of women attacked Versailles on October 5, 1789</a:t>
            </a:r>
          </a:p>
          <a:p>
            <a:pPr indent="-285750" lvl="1" marL="742950" marR="0" rtl="0" algn="l">
              <a:lnSpc>
                <a:spcPct val="9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Forced royal family to relocate to Paris along with National Assembly</a:t>
            </a:r>
          </a:p>
          <a:p>
            <a:pPr indent="-285750" lvl="1" marL="742950" marR="0" rtl="0" algn="l">
              <a:lnSpc>
                <a:spcPct val="9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Royal family spent next several years in the Tuileries Palace as virtual prisoners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Tuileries Palace (Paris, France)</a:t>
            </a:r>
          </a:p>
        </p:txBody>
      </p:sp>
      <p:sp>
        <p:nvSpPr>
          <p:cNvPr id="305" name="Shape 305"/>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sz="3200">
              <a:solidFill>
                <a:schemeClr val="dk1"/>
              </a:solidFill>
              <a:latin typeface="Cabin"/>
              <a:ea typeface="Cabin"/>
              <a:cs typeface="Cabin"/>
              <a:sym typeface="Cabin"/>
            </a:endParaRPr>
          </a:p>
        </p:txBody>
      </p:sp>
      <p:pic>
        <p:nvPicPr>
          <p:cNvPr descr="http://upload.wikimedia.org/wikipedia/commons/1/14/211.5_Les_Tuileries_vues_du_Louvre.jpg" id="306" name="Shape 306"/>
          <p:cNvPicPr preferRelativeResize="0"/>
          <p:nvPr/>
        </p:nvPicPr>
        <p:blipFill rotWithShape="1">
          <a:blip r:embed="rId3">
            <a:alphaModFix/>
          </a:blip>
          <a:srcRect b="0" l="0" r="0" t="0"/>
          <a:stretch/>
        </p:blipFill>
        <p:spPr>
          <a:xfrm>
            <a:off x="762000" y="1600200"/>
            <a:ext cx="7619999" cy="46831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000" u="none" cap="none" strike="noStrike">
                <a:solidFill>
                  <a:srgbClr val="17375E"/>
                </a:solidFill>
                <a:latin typeface="Cabin"/>
                <a:ea typeface="Cabin"/>
                <a:cs typeface="Cabin"/>
                <a:sym typeface="Cabin"/>
              </a:rPr>
              <a:t>Changes under the National Assembly</a:t>
            </a:r>
          </a:p>
        </p:txBody>
      </p:sp>
      <p:pic>
        <p:nvPicPr>
          <p:cNvPr id="312" name="Shape 312"/>
          <p:cNvPicPr preferRelativeResize="0"/>
          <p:nvPr>
            <p:ph idx="1" type="body"/>
          </p:nvPr>
        </p:nvPicPr>
        <p:blipFill rotWithShape="1">
          <a:blip r:embed="rId3">
            <a:alphaModFix/>
          </a:blip>
          <a:srcRect b="0" l="0" r="0" t="0"/>
          <a:stretch/>
        </p:blipFill>
        <p:spPr>
          <a:xfrm>
            <a:off x="384175" y="1590675"/>
            <a:ext cx="8381999" cy="50482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4400" u="none" cap="none" strike="noStrike">
              <a:solidFill>
                <a:schemeClr val="dk1"/>
              </a:solidFill>
              <a:latin typeface="Cabin"/>
              <a:ea typeface="Cabin"/>
              <a:cs typeface="Cabin"/>
              <a:sym typeface="Cabin"/>
            </a:endParaRPr>
          </a:p>
        </p:txBody>
      </p:sp>
      <p:sp>
        <p:nvSpPr>
          <p:cNvPr id="318" name="Shape 318"/>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sz="3200">
              <a:solidFill>
                <a:schemeClr val="dk1"/>
              </a:solidFill>
              <a:latin typeface="Cabin"/>
              <a:ea typeface="Cabin"/>
              <a:cs typeface="Cabin"/>
              <a:sym typeface="Cabin"/>
            </a:endParaRPr>
          </a:p>
        </p:txBody>
      </p:sp>
      <p:pic>
        <p:nvPicPr>
          <p:cNvPr descr="http://i281.photobucket.com/albums/kk204/StudentHandoutsInc/Pictures/FrenchRevolution-7.jpg" id="319" name="Shape 319"/>
          <p:cNvPicPr preferRelativeResize="0"/>
          <p:nvPr/>
        </p:nvPicPr>
        <p:blipFill rotWithShape="1">
          <a:blip r:embed="rId3">
            <a:alphaModFix/>
          </a:blip>
          <a:srcRect b="0" l="0" r="0" t="0"/>
          <a:stretch/>
        </p:blipFill>
        <p:spPr>
          <a:xfrm>
            <a:off x="1295400" y="0"/>
            <a:ext cx="6559550" cy="6886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pic>
        <p:nvPicPr>
          <p:cNvPr descr="http://i281.photobucket.com/albums/kk204/StudentHandoutsInc/Pictures/FrenchRevolution-9.jpg" id="107" name="Shape 107"/>
          <p:cNvPicPr preferRelativeResize="0"/>
          <p:nvPr/>
        </p:nvPicPr>
        <p:blipFill rotWithShape="1">
          <a:blip r:embed="rId3">
            <a:alphaModFix/>
          </a:blip>
          <a:srcRect b="0" l="0" r="0" t="0"/>
          <a:stretch/>
        </p:blipFill>
        <p:spPr>
          <a:xfrm>
            <a:off x="1524000" y="0"/>
            <a:ext cx="5943599" cy="6858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1" lang="en-US" sz="4400" u="none" cap="none" strike="noStrike">
                <a:solidFill>
                  <a:srgbClr val="17375E"/>
                </a:solidFill>
                <a:latin typeface="Cabin"/>
                <a:ea typeface="Cabin"/>
                <a:cs typeface="Cabin"/>
                <a:sym typeface="Cabin"/>
              </a:rPr>
              <a:t>Declaration of the Rights of Man</a:t>
            </a:r>
          </a:p>
        </p:txBody>
      </p:sp>
      <p:pic>
        <p:nvPicPr>
          <p:cNvPr id="325" name="Shape 325"/>
          <p:cNvPicPr preferRelativeResize="0"/>
          <p:nvPr>
            <p:ph idx="1" type="body"/>
          </p:nvPr>
        </p:nvPicPr>
        <p:blipFill rotWithShape="1">
          <a:blip r:embed="rId3">
            <a:alphaModFix/>
          </a:blip>
          <a:srcRect b="0" l="0" r="0" t="0"/>
          <a:stretch/>
        </p:blipFill>
        <p:spPr>
          <a:xfrm>
            <a:off x="457200" y="1590675"/>
            <a:ext cx="8229600" cy="497522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4400" u="none" cap="none" strike="noStrike">
              <a:solidFill>
                <a:schemeClr val="dk1"/>
              </a:solidFill>
              <a:latin typeface="Cabin"/>
              <a:ea typeface="Cabin"/>
              <a:cs typeface="Cabin"/>
              <a:sym typeface="Cabin"/>
            </a:endParaRPr>
          </a:p>
        </p:txBody>
      </p:sp>
      <p:pic>
        <p:nvPicPr>
          <p:cNvPr id="331" name="Shape 331"/>
          <p:cNvPicPr preferRelativeResize="0"/>
          <p:nvPr>
            <p:ph idx="1" type="body"/>
          </p:nvPr>
        </p:nvPicPr>
        <p:blipFill rotWithShape="1">
          <a:blip r:embed="rId3">
            <a:alphaModFix/>
          </a:blip>
          <a:srcRect b="0" l="0" r="0" t="0"/>
          <a:stretch/>
        </p:blipFill>
        <p:spPr>
          <a:xfrm>
            <a:off x="433387" y="238125"/>
            <a:ext cx="8339137" cy="63150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End of Special Privileges</a:t>
            </a:r>
          </a:p>
        </p:txBody>
      </p:sp>
      <p:sp>
        <p:nvSpPr>
          <p:cNvPr id="337" name="Shape 337"/>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000" u="none">
                <a:solidFill>
                  <a:schemeClr val="dk1"/>
                </a:solidFill>
                <a:latin typeface="Cabin"/>
                <a:ea typeface="Cabin"/>
                <a:cs typeface="Cabin"/>
                <a:sym typeface="Cabin"/>
              </a:rPr>
              <a:t>Church lands were seized, divided, and sold to peasants</a:t>
            </a:r>
          </a:p>
          <a:p>
            <a:pPr indent="-342900" lvl="0" marL="342900" marR="0" rtl="0" algn="l">
              <a:lnSpc>
                <a:spcPct val="90000"/>
              </a:lnSpc>
              <a:spcBef>
                <a:spcPts val="600"/>
              </a:spcBef>
              <a:spcAft>
                <a:spcPts val="0"/>
              </a:spcAft>
              <a:buClr>
                <a:schemeClr val="dk1"/>
              </a:buClr>
              <a:buSzPct val="100000"/>
              <a:buFont typeface="Arial"/>
              <a:buChar char="•"/>
            </a:pPr>
            <a:r>
              <a:rPr b="1" i="0" lang="en-US" sz="3000" u="none">
                <a:solidFill>
                  <a:schemeClr val="dk1"/>
                </a:solidFill>
                <a:latin typeface="Cabin"/>
                <a:ea typeface="Cabin"/>
                <a:cs typeface="Cabin"/>
                <a:sym typeface="Cabin"/>
              </a:rPr>
              <a:t>Civil Constitution of the Clergy</a:t>
            </a:r>
            <a:r>
              <a:rPr b="0" i="0" lang="en-US" sz="3000" u="none">
                <a:solidFill>
                  <a:schemeClr val="dk1"/>
                </a:solidFill>
                <a:latin typeface="Cabin"/>
                <a:ea typeface="Cabin"/>
                <a:cs typeface="Cabin"/>
                <a:sym typeface="Cabin"/>
              </a:rPr>
              <a:t> required that Church officials be elected by the people, with salaries paid by the government</a:t>
            </a:r>
          </a:p>
          <a:p>
            <a:pPr indent="-285750" lvl="1" marL="742950" marR="0" rtl="0" algn="l">
              <a:lnSpc>
                <a:spcPct val="9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2/3 of Church officials fled the country rather than swear allegiance to this</a:t>
            </a:r>
          </a:p>
          <a:p>
            <a:pPr indent="-342900" lvl="0" marL="342900" marR="0" rtl="0" algn="l">
              <a:lnSpc>
                <a:spcPct val="90000"/>
              </a:lnSpc>
              <a:spcBef>
                <a:spcPts val="600"/>
              </a:spcBef>
              <a:spcAft>
                <a:spcPts val="0"/>
              </a:spcAft>
              <a:buClr>
                <a:schemeClr val="dk1"/>
              </a:buClr>
              <a:buSzPct val="100000"/>
              <a:buFont typeface="Arial"/>
              <a:buChar char="•"/>
            </a:pPr>
            <a:r>
              <a:rPr b="0" i="0" lang="en-US" sz="3000" u="none">
                <a:solidFill>
                  <a:schemeClr val="dk1"/>
                </a:solidFill>
                <a:latin typeface="Cabin"/>
                <a:ea typeface="Cabin"/>
                <a:cs typeface="Cabin"/>
                <a:sym typeface="Cabin"/>
              </a:rPr>
              <a:t>All feudal dues and tithes were eradicated</a:t>
            </a:r>
          </a:p>
          <a:p>
            <a:pPr indent="-342900" lvl="0" marL="342900" marR="0" rtl="0" algn="l">
              <a:lnSpc>
                <a:spcPct val="90000"/>
              </a:lnSpc>
              <a:spcBef>
                <a:spcPts val="600"/>
              </a:spcBef>
              <a:spcAft>
                <a:spcPts val="0"/>
              </a:spcAft>
              <a:buClr>
                <a:schemeClr val="dk1"/>
              </a:buClr>
              <a:buSzPct val="100000"/>
              <a:buFont typeface="Arial"/>
              <a:buChar char="•"/>
            </a:pPr>
            <a:r>
              <a:rPr b="0" i="0" lang="en-US" sz="3000" u="none">
                <a:solidFill>
                  <a:schemeClr val="dk1"/>
                </a:solidFill>
                <a:latin typeface="Cabin"/>
                <a:ea typeface="Cabin"/>
                <a:cs typeface="Cabin"/>
                <a:sym typeface="Cabin"/>
              </a:rPr>
              <a:t>All special privileges of the First and Second Estates were abolished</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Reforms in Local Government</a:t>
            </a:r>
          </a:p>
        </p:txBody>
      </p:sp>
      <p:sp>
        <p:nvSpPr>
          <p:cNvPr id="343" name="Shape 343"/>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Cabin"/>
                <a:ea typeface="Cabin"/>
                <a:cs typeface="Cabin"/>
                <a:sym typeface="Cabin"/>
              </a:rPr>
              <a:t>The 30 provinces and their “petty tyrants” (</a:t>
            </a:r>
            <a:r>
              <a:rPr b="0" i="1" lang="en-US" sz="3200" u="none">
                <a:solidFill>
                  <a:schemeClr val="dk1"/>
                </a:solidFill>
                <a:latin typeface="Cabin"/>
                <a:ea typeface="Cabin"/>
                <a:cs typeface="Cabin"/>
                <a:sym typeface="Cabin"/>
              </a:rPr>
              <a:t>Intendants</a:t>
            </a:r>
            <a:r>
              <a:rPr b="0" i="0" lang="en-US" sz="3200" u="none">
                <a:solidFill>
                  <a:schemeClr val="dk1"/>
                </a:solidFill>
                <a:latin typeface="Cabin"/>
                <a:ea typeface="Cabin"/>
                <a:cs typeface="Cabin"/>
                <a:sym typeface="Cabin"/>
              </a:rPr>
              <a:t>) were replaced with 83 new departments</a:t>
            </a:r>
          </a:p>
          <a:p>
            <a:pPr indent="-285750" lvl="1" marL="74295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Cabin"/>
                <a:ea typeface="Cabin"/>
                <a:cs typeface="Cabin"/>
                <a:sym typeface="Cabin"/>
              </a:rPr>
              <a:t>Ruled by elected governors</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a:solidFill>
                <a:schemeClr val="dk1"/>
              </a:solidFill>
              <a:latin typeface="Cabin"/>
              <a:ea typeface="Cabin"/>
              <a:cs typeface="Cabin"/>
              <a:sym typeface="Cabin"/>
            </a:endParaRP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Cabin"/>
                <a:ea typeface="Cabin"/>
                <a:cs typeface="Cabin"/>
                <a:sym typeface="Cabin"/>
              </a:rPr>
              <a:t>New courts, with judges elected by the people, were established</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sp>
        <p:nvSpPr>
          <p:cNvPr id="348" name="Shape 34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Constitution of 1791</a:t>
            </a:r>
          </a:p>
        </p:txBody>
      </p:sp>
      <p:sp>
        <p:nvSpPr>
          <p:cNvPr id="349" name="Shape 349"/>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17375E"/>
              </a:buClr>
              <a:buSzPct val="100000"/>
              <a:buFont typeface="Arial"/>
              <a:buChar char="•"/>
            </a:pPr>
            <a:r>
              <a:rPr b="1" i="0" lang="en-US" sz="3000" u="none">
                <a:solidFill>
                  <a:srgbClr val="17375E"/>
                </a:solidFill>
                <a:latin typeface="Cabin"/>
                <a:ea typeface="Cabin"/>
                <a:cs typeface="Cabin"/>
                <a:sym typeface="Cabin"/>
              </a:rPr>
              <a:t>Democratic features</a:t>
            </a:r>
          </a:p>
          <a:p>
            <a:pPr indent="-285750" lvl="1" marL="742950" marR="0" rtl="0" algn="l">
              <a:lnSpc>
                <a:spcPct val="9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France became a </a:t>
            </a:r>
            <a:r>
              <a:rPr b="1" i="0" lang="en-US" sz="2600" u="none" cap="none" strike="noStrike">
                <a:solidFill>
                  <a:schemeClr val="dk1"/>
                </a:solidFill>
                <a:latin typeface="Cabin"/>
                <a:ea typeface="Cabin"/>
                <a:cs typeface="Cabin"/>
                <a:sym typeface="Cabin"/>
              </a:rPr>
              <a:t>limited monarchy</a:t>
            </a:r>
          </a:p>
          <a:p>
            <a:pPr indent="-228600" lvl="2" marL="1143000" marR="0" rtl="0" algn="l">
              <a:lnSpc>
                <a:spcPct val="90000"/>
              </a:lnSpc>
              <a:spcBef>
                <a:spcPts val="440"/>
              </a:spcBef>
              <a:spcAft>
                <a:spcPts val="0"/>
              </a:spcAft>
              <a:buClr>
                <a:schemeClr val="dk1"/>
              </a:buClr>
              <a:buSzPct val="100000"/>
              <a:buFont typeface="Arial"/>
              <a:buChar char="•"/>
            </a:pPr>
            <a:r>
              <a:rPr b="0" i="0" lang="en-US" sz="2200" u="none" cap="none" strike="noStrike">
                <a:solidFill>
                  <a:schemeClr val="dk1"/>
                </a:solidFill>
                <a:latin typeface="Cabin"/>
                <a:ea typeface="Cabin"/>
                <a:cs typeface="Cabin"/>
                <a:sym typeface="Cabin"/>
              </a:rPr>
              <a:t>King became merely the head of state</a:t>
            </a:r>
          </a:p>
          <a:p>
            <a:pPr indent="-285750" lvl="1" marL="742950" marR="0" rtl="0" algn="l">
              <a:lnSpc>
                <a:spcPct val="9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All laws were created by the </a:t>
            </a:r>
            <a:r>
              <a:rPr b="1" i="0" lang="en-US" sz="2600" u="none" cap="none" strike="noStrike">
                <a:solidFill>
                  <a:schemeClr val="dk1"/>
                </a:solidFill>
                <a:latin typeface="Cabin"/>
                <a:ea typeface="Cabin"/>
                <a:cs typeface="Cabin"/>
                <a:sym typeface="Cabin"/>
              </a:rPr>
              <a:t>Legislative Assembly</a:t>
            </a:r>
          </a:p>
          <a:p>
            <a:pPr indent="-285750" lvl="1" marL="742950" marR="0" rtl="0" algn="l">
              <a:lnSpc>
                <a:spcPct val="9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Feudalism was abolished</a:t>
            </a:r>
          </a:p>
          <a:p>
            <a:pPr indent="-342900" lvl="0" marL="342900" marR="0" rtl="0" algn="l">
              <a:lnSpc>
                <a:spcPct val="90000"/>
              </a:lnSpc>
              <a:spcBef>
                <a:spcPts val="600"/>
              </a:spcBef>
              <a:spcAft>
                <a:spcPts val="0"/>
              </a:spcAft>
              <a:buClr>
                <a:srgbClr val="17375E"/>
              </a:buClr>
              <a:buSzPct val="100000"/>
              <a:buFont typeface="Arial"/>
              <a:buChar char="•"/>
            </a:pPr>
            <a:r>
              <a:rPr b="1" i="0" lang="en-US" sz="3000" u="none">
                <a:solidFill>
                  <a:srgbClr val="17375E"/>
                </a:solidFill>
                <a:latin typeface="Cabin"/>
                <a:ea typeface="Cabin"/>
                <a:cs typeface="Cabin"/>
                <a:sym typeface="Cabin"/>
              </a:rPr>
              <a:t>Undemocratic features</a:t>
            </a:r>
          </a:p>
          <a:p>
            <a:pPr indent="-285750" lvl="1" marL="742950" marR="0" rtl="0" algn="l">
              <a:lnSpc>
                <a:spcPct val="9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Voting was limited to taxpayers</a:t>
            </a:r>
          </a:p>
          <a:p>
            <a:pPr indent="-285750" lvl="1" marL="742950" marR="0" rtl="0" algn="l">
              <a:lnSpc>
                <a:spcPct val="9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Offices were reserved for property owners</a:t>
            </a:r>
          </a:p>
          <a:p>
            <a:pPr indent="-342900" lvl="0" marL="342900" marR="0" rtl="0" algn="l">
              <a:lnSpc>
                <a:spcPct val="90000"/>
              </a:lnSpc>
              <a:spcBef>
                <a:spcPts val="600"/>
              </a:spcBef>
              <a:spcAft>
                <a:spcPts val="0"/>
              </a:spcAft>
              <a:buClr>
                <a:schemeClr val="dk1"/>
              </a:buClr>
              <a:buSzPct val="100000"/>
              <a:buFont typeface="Arial"/>
              <a:buChar char="•"/>
            </a:pPr>
            <a:r>
              <a:rPr b="0" i="0" lang="en-US" sz="3000" u="none">
                <a:solidFill>
                  <a:schemeClr val="dk1"/>
                </a:solidFill>
                <a:latin typeface="Cabin"/>
                <a:ea typeface="Cabin"/>
                <a:cs typeface="Cabin"/>
                <a:sym typeface="Cabin"/>
              </a:rPr>
              <a:t>This new government became known as the </a:t>
            </a:r>
            <a:r>
              <a:rPr b="1" i="0" lang="en-US" sz="3000" u="none">
                <a:solidFill>
                  <a:schemeClr val="dk1"/>
                </a:solidFill>
                <a:latin typeface="Cabin"/>
                <a:ea typeface="Cabin"/>
                <a:cs typeface="Cabin"/>
                <a:sym typeface="Cabin"/>
              </a:rPr>
              <a:t>Legislative Assembly</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x="0" y="0"/>
          <a:ext cx="0" cy="0"/>
          <a:chOff x="0" y="0"/>
          <a:chExt cx="0" cy="0"/>
        </a:xfrm>
      </p:grpSpPr>
      <p:sp>
        <p:nvSpPr>
          <p:cNvPr id="354" name="Shape 354"/>
          <p:cNvSpPr txBox="1"/>
          <p:nvPr>
            <p:ph type="title"/>
          </p:nvPr>
        </p:nvSpPr>
        <p:spPr>
          <a:xfrm>
            <a:off x="457200" y="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Legislative Assembly (1791-1792)</a:t>
            </a:r>
          </a:p>
        </p:txBody>
      </p:sp>
      <p:sp>
        <p:nvSpPr>
          <p:cNvPr id="355" name="Shape 355"/>
          <p:cNvSpPr txBox="1"/>
          <p:nvPr>
            <p:ph idx="1" type="body"/>
          </p:nvPr>
        </p:nvSpPr>
        <p:spPr>
          <a:xfrm>
            <a:off x="457200" y="1219200"/>
            <a:ext cx="8229600" cy="54102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2700" u="none">
                <a:solidFill>
                  <a:schemeClr val="dk1"/>
                </a:solidFill>
                <a:latin typeface="Cabin"/>
                <a:ea typeface="Cabin"/>
                <a:cs typeface="Cabin"/>
                <a:sym typeface="Cabin"/>
              </a:rPr>
              <a:t>Royal family sought help from Austria</a:t>
            </a:r>
          </a:p>
          <a:p>
            <a:pPr indent="-285750" lvl="1" marL="74295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In June, 1791, they were caught trying to escape to Austria</a:t>
            </a:r>
          </a:p>
          <a:p>
            <a:pPr indent="-342900" lvl="0" marL="342900" marR="0" rtl="0" algn="l">
              <a:lnSpc>
                <a:spcPct val="90000"/>
              </a:lnSpc>
              <a:spcBef>
                <a:spcPts val="540"/>
              </a:spcBef>
              <a:spcAft>
                <a:spcPts val="0"/>
              </a:spcAft>
              <a:buClr>
                <a:schemeClr val="dk1"/>
              </a:buClr>
              <a:buSzPct val="100000"/>
              <a:buFont typeface="Arial"/>
              <a:buChar char="•"/>
            </a:pPr>
            <a:r>
              <a:rPr b="0" i="0" lang="en-US" sz="2700" u="none">
                <a:solidFill>
                  <a:schemeClr val="dk1"/>
                </a:solidFill>
                <a:latin typeface="Cabin"/>
                <a:ea typeface="Cabin"/>
                <a:cs typeface="Cabin"/>
                <a:sym typeface="Cabin"/>
              </a:rPr>
              <a:t>Nobles who fled the revolution lived abroad as </a:t>
            </a:r>
            <a:r>
              <a:rPr b="1" i="1" lang="en-US" sz="2700" u="none">
                <a:solidFill>
                  <a:schemeClr val="dk1"/>
                </a:solidFill>
                <a:latin typeface="Cabin"/>
                <a:ea typeface="Cabin"/>
                <a:cs typeface="Cabin"/>
                <a:sym typeface="Cabin"/>
              </a:rPr>
              <a:t>émigrés</a:t>
            </a:r>
          </a:p>
          <a:p>
            <a:pPr indent="-285750" lvl="1" marL="74295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They hoped that, with foreign help, the Old Regime could be restored in France</a:t>
            </a:r>
          </a:p>
          <a:p>
            <a:pPr indent="-342900" lvl="0" marL="342900" marR="0" rtl="0" algn="l">
              <a:lnSpc>
                <a:spcPct val="90000"/>
              </a:lnSpc>
              <a:spcBef>
                <a:spcPts val="540"/>
              </a:spcBef>
              <a:spcAft>
                <a:spcPts val="0"/>
              </a:spcAft>
              <a:buClr>
                <a:schemeClr val="dk1"/>
              </a:buClr>
              <a:buSzPct val="100000"/>
              <a:buFont typeface="Arial"/>
              <a:buChar char="•"/>
            </a:pPr>
            <a:r>
              <a:rPr b="0" i="0" lang="en-US" sz="2700" u="none">
                <a:solidFill>
                  <a:schemeClr val="dk1"/>
                </a:solidFill>
                <a:latin typeface="Cabin"/>
                <a:ea typeface="Cabin"/>
                <a:cs typeface="Cabin"/>
                <a:sym typeface="Cabin"/>
              </a:rPr>
              <a:t>Church officials wanted Church lands, rights, and privileges restored</a:t>
            </a:r>
          </a:p>
          <a:p>
            <a:pPr indent="-285750" lvl="1" marL="74295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Some devout Catholic peasants also supported the Church</a:t>
            </a:r>
          </a:p>
          <a:p>
            <a:pPr indent="-342900" lvl="0" marL="342900" marR="0" rtl="0" algn="l">
              <a:lnSpc>
                <a:spcPct val="90000"/>
              </a:lnSpc>
              <a:spcBef>
                <a:spcPts val="540"/>
              </a:spcBef>
              <a:spcAft>
                <a:spcPts val="0"/>
              </a:spcAft>
              <a:buClr>
                <a:schemeClr val="dk1"/>
              </a:buClr>
              <a:buSzPct val="100000"/>
              <a:buFont typeface="Arial"/>
              <a:buChar char="•"/>
            </a:pPr>
            <a:r>
              <a:rPr b="0" i="0" lang="en-US" sz="2700" u="none">
                <a:solidFill>
                  <a:schemeClr val="dk1"/>
                </a:solidFill>
                <a:latin typeface="Cabin"/>
                <a:ea typeface="Cabin"/>
                <a:cs typeface="Cabin"/>
                <a:sym typeface="Cabin"/>
              </a:rPr>
              <a:t>Political parties, representing different interests, emerged</a:t>
            </a:r>
          </a:p>
          <a:p>
            <a:pPr indent="-285750" lvl="1" marL="742950" marR="0" rtl="0" algn="l">
              <a:lnSpc>
                <a:spcPct val="90000"/>
              </a:lnSpc>
              <a:spcBef>
                <a:spcPts val="480"/>
              </a:spcBef>
              <a:spcAft>
                <a:spcPts val="0"/>
              </a:spcAft>
              <a:buClr>
                <a:schemeClr val="dk1"/>
              </a:buClr>
              <a:buSzPct val="100000"/>
              <a:buFont typeface="Arial"/>
              <a:buChar char="–"/>
            </a:pPr>
            <a:r>
              <a:rPr b="1" i="0" lang="en-US" sz="2400" u="none" cap="none" strike="noStrike">
                <a:solidFill>
                  <a:schemeClr val="dk1"/>
                </a:solidFill>
                <a:latin typeface="Cabin"/>
                <a:ea typeface="Cabin"/>
                <a:cs typeface="Cabin"/>
                <a:sym typeface="Cabin"/>
              </a:rPr>
              <a:t>Girondists</a:t>
            </a:r>
          </a:p>
          <a:p>
            <a:pPr indent="-285750" lvl="1" marL="742950" marR="0" rtl="0" algn="l">
              <a:lnSpc>
                <a:spcPct val="90000"/>
              </a:lnSpc>
              <a:spcBef>
                <a:spcPts val="480"/>
              </a:spcBef>
              <a:spcAft>
                <a:spcPts val="0"/>
              </a:spcAft>
              <a:buClr>
                <a:schemeClr val="dk1"/>
              </a:buClr>
              <a:buSzPct val="100000"/>
              <a:buFont typeface="Arial"/>
              <a:buChar char="–"/>
            </a:pPr>
            <a:r>
              <a:rPr b="1" i="0" lang="en-US" sz="2400" u="none" cap="none" strike="noStrike">
                <a:solidFill>
                  <a:schemeClr val="dk1"/>
                </a:solidFill>
                <a:latin typeface="Cabin"/>
                <a:ea typeface="Cabin"/>
                <a:cs typeface="Cabin"/>
                <a:sym typeface="Cabin"/>
              </a:rPr>
              <a:t>Jacobins</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4400" u="none" cap="none" strike="noStrike">
              <a:solidFill>
                <a:schemeClr val="dk1"/>
              </a:solidFill>
              <a:latin typeface="Cabin"/>
              <a:ea typeface="Cabin"/>
              <a:cs typeface="Cabin"/>
              <a:sym typeface="Cabin"/>
            </a:endParaRPr>
          </a:p>
        </p:txBody>
      </p:sp>
      <p:sp>
        <p:nvSpPr>
          <p:cNvPr id="361" name="Shape 361"/>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sz="3200">
              <a:solidFill>
                <a:schemeClr val="dk1"/>
              </a:solidFill>
              <a:latin typeface="Cabin"/>
              <a:ea typeface="Cabin"/>
              <a:cs typeface="Cabin"/>
              <a:sym typeface="Cabin"/>
            </a:endParaRPr>
          </a:p>
        </p:txBody>
      </p:sp>
      <p:pic>
        <p:nvPicPr>
          <p:cNvPr descr="http://i281.photobucket.com/albums/kk204/StudentHandoutsInc/Pictures/FrenchRevolution-5.jpg" id="362" name="Shape 362"/>
          <p:cNvPicPr preferRelativeResize="0"/>
          <p:nvPr/>
        </p:nvPicPr>
        <p:blipFill rotWithShape="1">
          <a:blip r:embed="rId3">
            <a:alphaModFix/>
          </a:blip>
          <a:srcRect b="0" l="0" r="0" t="0"/>
          <a:stretch/>
        </p:blipFill>
        <p:spPr>
          <a:xfrm>
            <a:off x="1143000" y="0"/>
            <a:ext cx="6881812" cy="67659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txBox="1"/>
          <p:nvPr>
            <p:ph type="title"/>
          </p:nvPr>
        </p:nvSpPr>
        <p:spPr>
          <a:xfrm>
            <a:off x="457200" y="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000" u="none" cap="none" strike="noStrike">
                <a:solidFill>
                  <a:srgbClr val="17375E"/>
                </a:solidFill>
                <a:latin typeface="Cabin"/>
                <a:ea typeface="Cabin"/>
                <a:cs typeface="Cabin"/>
                <a:sym typeface="Cabin"/>
              </a:rPr>
              <a:t>Opposition to the New Government</a:t>
            </a:r>
          </a:p>
        </p:txBody>
      </p:sp>
      <p:sp>
        <p:nvSpPr>
          <p:cNvPr id="368" name="Shape 368"/>
          <p:cNvSpPr txBox="1"/>
          <p:nvPr>
            <p:ph idx="1" type="body"/>
          </p:nvPr>
        </p:nvSpPr>
        <p:spPr>
          <a:xfrm>
            <a:off x="457200" y="1219200"/>
            <a:ext cx="8229600" cy="51816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000"/>
              <a:buFont typeface="Arial"/>
              <a:buChar char="•"/>
            </a:pPr>
            <a:r>
              <a:rPr b="0" i="0" lang="en-US" sz="2700" u="none">
                <a:solidFill>
                  <a:schemeClr val="dk1"/>
                </a:solidFill>
                <a:latin typeface="Cabin"/>
                <a:ea typeface="Cabin"/>
                <a:cs typeface="Cabin"/>
                <a:sym typeface="Cabin"/>
              </a:rPr>
              <a:t>European monarchs feared that revolution would spread to their own countries</a:t>
            </a:r>
          </a:p>
          <a:p>
            <a:pPr indent="-285750" lvl="1" marL="742950" marR="0" rtl="0" algn="l">
              <a:lnSpc>
                <a:spcPct val="80000"/>
              </a:lnSpc>
              <a:spcBef>
                <a:spcPts val="48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France was invaded by Austrian and Prussian troops</a:t>
            </a:r>
          </a:p>
          <a:p>
            <a:pPr indent="-342900" lvl="0" marL="342900" marR="0" rtl="0" algn="l">
              <a:lnSpc>
                <a:spcPct val="80000"/>
              </a:lnSpc>
              <a:spcBef>
                <a:spcPts val="540"/>
              </a:spcBef>
              <a:spcAft>
                <a:spcPts val="0"/>
              </a:spcAft>
              <a:buClr>
                <a:schemeClr val="dk1"/>
              </a:buClr>
              <a:buSzPct val="100000"/>
              <a:buFont typeface="Arial"/>
              <a:buChar char="•"/>
            </a:pPr>
            <a:r>
              <a:rPr b="0" i="0" lang="en-US" sz="2700" u="none">
                <a:solidFill>
                  <a:schemeClr val="dk1"/>
                </a:solidFill>
                <a:latin typeface="Cabin"/>
                <a:ea typeface="Cabin"/>
                <a:cs typeface="Cabin"/>
                <a:sym typeface="Cabin"/>
              </a:rPr>
              <a:t>In the uproar, the Commune took control of Paris</a:t>
            </a:r>
          </a:p>
          <a:p>
            <a:pPr indent="-285750" lvl="1" marL="742950" marR="0" rtl="0" algn="l">
              <a:lnSpc>
                <a:spcPct val="80000"/>
              </a:lnSpc>
              <a:spcBef>
                <a:spcPts val="48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Commune was led by </a:t>
            </a:r>
            <a:r>
              <a:rPr b="1" i="0" lang="en-US" sz="2400" u="none" cap="none" strike="noStrike">
                <a:solidFill>
                  <a:schemeClr val="dk1"/>
                </a:solidFill>
                <a:latin typeface="Cabin"/>
                <a:ea typeface="Cabin"/>
                <a:cs typeface="Cabin"/>
                <a:sym typeface="Cabin"/>
              </a:rPr>
              <a:t>Danton</a:t>
            </a:r>
            <a:r>
              <a:rPr b="0" i="0" lang="en-US" sz="2400" u="none" cap="none" strike="noStrike">
                <a:solidFill>
                  <a:schemeClr val="dk1"/>
                </a:solidFill>
                <a:latin typeface="Cabin"/>
                <a:ea typeface="Cabin"/>
                <a:cs typeface="Cabin"/>
                <a:sym typeface="Cabin"/>
              </a:rPr>
              <a:t>, a member of the Jacobin political party</a:t>
            </a:r>
          </a:p>
          <a:p>
            <a:pPr indent="-342900" lvl="0" marL="342900" marR="0" rtl="0" algn="l">
              <a:lnSpc>
                <a:spcPct val="80000"/>
              </a:lnSpc>
              <a:spcBef>
                <a:spcPts val="540"/>
              </a:spcBef>
              <a:spcAft>
                <a:spcPts val="0"/>
              </a:spcAft>
              <a:buClr>
                <a:schemeClr val="dk1"/>
              </a:buClr>
              <a:buSzPct val="100000"/>
              <a:buFont typeface="Arial"/>
              <a:buChar char="•"/>
            </a:pPr>
            <a:r>
              <a:rPr b="0" i="0" lang="en-US" sz="2700" u="none">
                <a:solidFill>
                  <a:schemeClr val="dk1"/>
                </a:solidFill>
                <a:latin typeface="Cabin"/>
                <a:ea typeface="Cabin"/>
                <a:cs typeface="Cabin"/>
                <a:sym typeface="Cabin"/>
              </a:rPr>
              <a:t>Voters began electing representatives for a new convention which would write a republican constitution for France</a:t>
            </a:r>
          </a:p>
          <a:p>
            <a:pPr indent="-285750" lvl="1" marL="742950" marR="0" rtl="0" algn="l">
              <a:lnSpc>
                <a:spcPct val="80000"/>
              </a:lnSpc>
              <a:spcBef>
                <a:spcPts val="48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A </a:t>
            </a:r>
            <a:r>
              <a:rPr b="1" i="0" lang="en-US" sz="2400" u="none" cap="none" strike="noStrike">
                <a:solidFill>
                  <a:schemeClr val="dk1"/>
                </a:solidFill>
                <a:latin typeface="Cabin"/>
                <a:ea typeface="Cabin"/>
                <a:cs typeface="Cabin"/>
                <a:sym typeface="Cabin"/>
              </a:rPr>
              <a:t>republic</a:t>
            </a:r>
            <a:r>
              <a:rPr b="0" i="0" lang="en-US" sz="2400" u="none" cap="none" strike="noStrike">
                <a:solidFill>
                  <a:schemeClr val="dk1"/>
                </a:solidFill>
                <a:latin typeface="Cabin"/>
                <a:ea typeface="Cabin"/>
                <a:cs typeface="Cabin"/>
                <a:sym typeface="Cabin"/>
              </a:rPr>
              <a:t> is a government in which the people elect representatives who will create laws and rule on their behalf</a:t>
            </a:r>
          </a:p>
          <a:p>
            <a:pPr indent="-285750" lvl="1" marL="742950" marR="0" rtl="0" algn="l">
              <a:lnSpc>
                <a:spcPct val="80000"/>
              </a:lnSpc>
              <a:spcBef>
                <a:spcPts val="48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Meanwhile, thousands of nobles were executed under the suspicion that they were conspirators in the foreign invasion</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2" name="Shape 372"/>
        <p:cNvGrpSpPr/>
        <p:nvPr/>
      </p:nvGrpSpPr>
      <p:grpSpPr>
        <a:xfrm>
          <a:off x="0" y="0"/>
          <a:ext cx="0" cy="0"/>
          <a:chOff x="0" y="0"/>
          <a:chExt cx="0" cy="0"/>
        </a:xfrm>
      </p:grpSpPr>
      <p:sp>
        <p:nvSpPr>
          <p:cNvPr id="373" name="Shape 37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Convention (1792-1795)</a:t>
            </a:r>
          </a:p>
        </p:txBody>
      </p:sp>
      <p:sp>
        <p:nvSpPr>
          <p:cNvPr id="374" name="Shape 374"/>
          <p:cNvSpPr txBox="1"/>
          <p:nvPr>
            <p:ph idx="1" type="body"/>
          </p:nvPr>
        </p:nvSpPr>
        <p:spPr>
          <a:xfrm>
            <a:off x="457200" y="1600200"/>
            <a:ext cx="8229600" cy="48767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000" u="none">
                <a:solidFill>
                  <a:schemeClr val="dk1"/>
                </a:solidFill>
                <a:latin typeface="Cabin"/>
                <a:ea typeface="Cabin"/>
                <a:cs typeface="Cabin"/>
                <a:sym typeface="Cabin"/>
              </a:rPr>
              <a:t>On September 22, 1792, the </a:t>
            </a:r>
            <a:r>
              <a:rPr b="1" i="0" lang="en-US" sz="3000" u="none">
                <a:solidFill>
                  <a:schemeClr val="dk1"/>
                </a:solidFill>
                <a:latin typeface="Cabin"/>
                <a:ea typeface="Cabin"/>
                <a:cs typeface="Cabin"/>
                <a:sym typeface="Cabin"/>
              </a:rPr>
              <a:t>Convention</a:t>
            </a:r>
            <a:r>
              <a:rPr b="0" i="0" lang="en-US" sz="3000" u="none">
                <a:solidFill>
                  <a:schemeClr val="dk1"/>
                </a:solidFill>
                <a:latin typeface="Cabin"/>
                <a:ea typeface="Cabin"/>
                <a:cs typeface="Cabin"/>
                <a:sym typeface="Cabin"/>
              </a:rPr>
              <a:t> met for the first time</a:t>
            </a:r>
          </a:p>
          <a:p>
            <a:pPr indent="-342900" lvl="0" marL="342900" marR="0" rtl="0" algn="l">
              <a:lnSpc>
                <a:spcPct val="90000"/>
              </a:lnSpc>
              <a:spcBef>
                <a:spcPts val="600"/>
              </a:spcBef>
              <a:spcAft>
                <a:spcPts val="0"/>
              </a:spcAft>
              <a:buClr>
                <a:schemeClr val="dk1"/>
              </a:buClr>
              <a:buSzPct val="100000"/>
              <a:buFont typeface="Arial"/>
              <a:buChar char="•"/>
            </a:pPr>
            <a:r>
              <a:rPr b="0" i="0" lang="en-US" sz="3000" u="none">
                <a:solidFill>
                  <a:schemeClr val="dk1"/>
                </a:solidFill>
                <a:latin typeface="Cabin"/>
                <a:ea typeface="Cabin"/>
                <a:cs typeface="Cabin"/>
                <a:sym typeface="Cabin"/>
              </a:rPr>
              <a:t>Established the First French Republic</a:t>
            </a:r>
          </a:p>
          <a:p>
            <a:pPr indent="-342900" lvl="0" marL="342900" marR="0" rtl="0" algn="l">
              <a:lnSpc>
                <a:spcPct val="90000"/>
              </a:lnSpc>
              <a:spcBef>
                <a:spcPts val="600"/>
              </a:spcBef>
              <a:spcAft>
                <a:spcPts val="0"/>
              </a:spcAft>
              <a:buClr>
                <a:schemeClr val="dk1"/>
              </a:buClr>
              <a:buSzPct val="100000"/>
              <a:buFont typeface="Arial"/>
              <a:buChar char="•"/>
            </a:pPr>
            <a:r>
              <a:rPr b="0" i="0" lang="en-US" sz="3000" u="none">
                <a:solidFill>
                  <a:schemeClr val="dk1"/>
                </a:solidFill>
                <a:latin typeface="Cabin"/>
                <a:ea typeface="Cabin"/>
                <a:cs typeface="Cabin"/>
                <a:sym typeface="Cabin"/>
              </a:rPr>
              <a:t>Faced domestic opposition and strife</a:t>
            </a:r>
          </a:p>
          <a:p>
            <a:pPr indent="-285750" lvl="1" marL="742950" marR="0" rtl="0" algn="l">
              <a:lnSpc>
                <a:spcPct val="90000"/>
              </a:lnSpc>
              <a:spcBef>
                <a:spcPts val="520"/>
              </a:spcBef>
              <a:spcAft>
                <a:spcPts val="0"/>
              </a:spcAft>
              <a:buClr>
                <a:schemeClr val="dk1"/>
              </a:buClr>
              <a:buSzPct val="100000"/>
              <a:buFont typeface="Arial"/>
              <a:buChar char="–"/>
            </a:pPr>
            <a:r>
              <a:rPr b="1" i="0" lang="en-US" sz="2600" u="none" cap="none" strike="noStrike">
                <a:solidFill>
                  <a:schemeClr val="dk1"/>
                </a:solidFill>
                <a:latin typeface="Cabin"/>
                <a:ea typeface="Cabin"/>
                <a:cs typeface="Cabin"/>
                <a:sym typeface="Cabin"/>
              </a:rPr>
              <a:t>Girondists</a:t>
            </a:r>
            <a:r>
              <a:rPr b="0" i="0" lang="en-US" sz="2600" u="none" cap="none" strike="noStrike">
                <a:solidFill>
                  <a:schemeClr val="dk1"/>
                </a:solidFill>
                <a:latin typeface="Cabin"/>
                <a:ea typeface="Cabin"/>
                <a:cs typeface="Cabin"/>
                <a:sym typeface="Cabin"/>
              </a:rPr>
              <a:t> were moderates who represented the rich middle class of the provinces</a:t>
            </a:r>
          </a:p>
          <a:p>
            <a:pPr indent="-285750" lvl="1" marL="742950" marR="0" rtl="0" algn="l">
              <a:lnSpc>
                <a:spcPct val="90000"/>
              </a:lnSpc>
              <a:spcBef>
                <a:spcPts val="520"/>
              </a:spcBef>
              <a:spcAft>
                <a:spcPts val="0"/>
              </a:spcAft>
              <a:buClr>
                <a:schemeClr val="dk1"/>
              </a:buClr>
              <a:buSzPct val="100000"/>
              <a:buFont typeface="Arial"/>
              <a:buChar char="–"/>
            </a:pPr>
            <a:r>
              <a:rPr b="1" i="0" lang="en-US" sz="2600" u="none" cap="none" strike="noStrike">
                <a:solidFill>
                  <a:schemeClr val="dk1"/>
                </a:solidFill>
                <a:latin typeface="Cabin"/>
                <a:ea typeface="Cabin"/>
                <a:cs typeface="Cabin"/>
                <a:sym typeface="Cabin"/>
              </a:rPr>
              <a:t>Jacobins</a:t>
            </a:r>
            <a:r>
              <a:rPr b="0" i="0" lang="en-US" sz="2600" u="none" cap="none" strike="noStrike">
                <a:solidFill>
                  <a:schemeClr val="dk1"/>
                </a:solidFill>
                <a:latin typeface="Cabin"/>
                <a:ea typeface="Cabin"/>
                <a:cs typeface="Cabin"/>
                <a:sym typeface="Cabin"/>
              </a:rPr>
              <a:t> (led by </a:t>
            </a:r>
            <a:r>
              <a:rPr b="1" i="0" lang="en-US" sz="2600" u="none" cap="none" strike="noStrike">
                <a:solidFill>
                  <a:schemeClr val="dk1"/>
                </a:solidFill>
                <a:latin typeface="Cabin"/>
                <a:ea typeface="Cabin"/>
                <a:cs typeface="Cabin"/>
                <a:sym typeface="Cabin"/>
              </a:rPr>
              <a:t>Marat</a:t>
            </a:r>
            <a:r>
              <a:rPr b="0" i="0" lang="en-US" sz="2600" u="none" cap="none" strike="noStrike">
                <a:solidFill>
                  <a:schemeClr val="dk1"/>
                </a:solidFill>
                <a:latin typeface="Cabin"/>
                <a:ea typeface="Cabin"/>
                <a:cs typeface="Cabin"/>
                <a:sym typeface="Cabin"/>
              </a:rPr>
              <a:t>, </a:t>
            </a:r>
            <a:r>
              <a:rPr b="1" i="0" lang="en-US" sz="2600" u="none" cap="none" strike="noStrike">
                <a:solidFill>
                  <a:schemeClr val="dk1"/>
                </a:solidFill>
                <a:latin typeface="Cabin"/>
                <a:ea typeface="Cabin"/>
                <a:cs typeface="Cabin"/>
                <a:sym typeface="Cabin"/>
              </a:rPr>
              <a:t>Danton</a:t>
            </a:r>
            <a:r>
              <a:rPr b="0" i="0" lang="en-US" sz="2600" u="none" cap="none" strike="noStrike">
                <a:solidFill>
                  <a:schemeClr val="dk1"/>
                </a:solidFill>
                <a:latin typeface="Cabin"/>
                <a:ea typeface="Cabin"/>
                <a:cs typeface="Cabin"/>
                <a:sym typeface="Cabin"/>
              </a:rPr>
              <a:t>, and </a:t>
            </a:r>
            <a:r>
              <a:rPr b="1" i="0" lang="en-US" sz="2600" u="none" cap="none" strike="noStrike">
                <a:solidFill>
                  <a:schemeClr val="dk1"/>
                </a:solidFill>
                <a:latin typeface="Cabin"/>
                <a:ea typeface="Cabin"/>
                <a:cs typeface="Cabin"/>
                <a:sym typeface="Cabin"/>
              </a:rPr>
              <a:t>Robespierre</a:t>
            </a:r>
            <a:r>
              <a:rPr b="0" i="0" lang="en-US" sz="2600" u="none" cap="none" strike="noStrike">
                <a:solidFill>
                  <a:schemeClr val="dk1"/>
                </a:solidFill>
                <a:latin typeface="Cabin"/>
                <a:ea typeface="Cabin"/>
                <a:cs typeface="Cabin"/>
                <a:sym typeface="Cabin"/>
              </a:rPr>
              <a:t>) represented workers</a:t>
            </a:r>
          </a:p>
          <a:p>
            <a:pPr indent="-342900" lvl="0" marL="342900" marR="0" rtl="0" algn="l">
              <a:lnSpc>
                <a:spcPct val="90000"/>
              </a:lnSpc>
              <a:spcBef>
                <a:spcPts val="600"/>
              </a:spcBef>
              <a:spcAft>
                <a:spcPts val="0"/>
              </a:spcAft>
              <a:buClr>
                <a:schemeClr val="dk1"/>
              </a:buClr>
              <a:buSzPct val="100000"/>
              <a:buFont typeface="Arial"/>
              <a:buChar char="•"/>
            </a:pPr>
            <a:r>
              <a:rPr b="0" i="0" lang="en-US" sz="3000" u="none">
                <a:solidFill>
                  <a:schemeClr val="dk1"/>
                </a:solidFill>
                <a:latin typeface="Cabin"/>
                <a:ea typeface="Cabin"/>
                <a:cs typeface="Cabin"/>
                <a:sym typeface="Cabin"/>
              </a:rPr>
              <a:t>Faced opposition from abroad</a:t>
            </a:r>
          </a:p>
          <a:p>
            <a:pPr indent="-285750" lvl="1" marL="742950" marR="0" rtl="0" algn="l">
              <a:lnSpc>
                <a:spcPct val="9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Austria, England, Holland, Prussia, Sardinia, and Spain formed a Coalition invading France</a:t>
            </a:r>
          </a:p>
          <a:p>
            <a:pPr indent="-342900" lvl="0" marL="342900" marR="0" rtl="0" algn="l">
              <a:spcBef>
                <a:spcPts val="520"/>
              </a:spcBef>
              <a:spcAft>
                <a:spcPts val="0"/>
              </a:spcAft>
              <a:buClr>
                <a:schemeClr val="dk1"/>
              </a:buClr>
              <a:buSzPct val="100000"/>
              <a:buFont typeface="Arial"/>
              <a:buNone/>
            </a:pPr>
            <a:r>
              <a:t/>
            </a:r>
            <a:endParaRPr b="0" i="0" sz="2600" u="none" cap="none" strike="noStrike">
              <a:solidFill>
                <a:schemeClr val="dk1"/>
              </a:solidFill>
              <a:latin typeface="Cabin"/>
              <a:ea typeface="Cabin"/>
              <a:cs typeface="Cabin"/>
              <a:sym typeface="Cabin"/>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type="title"/>
          </p:nvPr>
        </p:nvSpPr>
        <p:spPr>
          <a:xfrm>
            <a:off x="457200" y="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Abolishment of the Monarchy</a:t>
            </a:r>
          </a:p>
        </p:txBody>
      </p:sp>
      <p:sp>
        <p:nvSpPr>
          <p:cNvPr id="380" name="Shape 380"/>
          <p:cNvSpPr txBox="1"/>
          <p:nvPr>
            <p:ph idx="1" type="body"/>
          </p:nvPr>
        </p:nvSpPr>
        <p:spPr>
          <a:xfrm>
            <a:off x="457200" y="1143000"/>
            <a:ext cx="8229600" cy="55626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000"/>
              <a:buFont typeface="Arial"/>
              <a:buChar char="•"/>
            </a:pPr>
            <a:r>
              <a:rPr b="0" i="0" lang="en-US" sz="3000" u="none">
                <a:solidFill>
                  <a:schemeClr val="dk1"/>
                </a:solidFill>
                <a:latin typeface="Cabin"/>
                <a:ea typeface="Cabin"/>
                <a:cs typeface="Cabin"/>
                <a:sym typeface="Cabin"/>
              </a:rPr>
              <a:t>The Convention abolished the monarchy</a:t>
            </a:r>
          </a:p>
          <a:p>
            <a:pPr indent="-285750" lvl="1" marL="742950" marR="0" rtl="0" algn="l">
              <a:lnSpc>
                <a:spcPct val="8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As long as the royal family lived, the monarchy could be restored </a:t>
            </a:r>
          </a:p>
          <a:p>
            <a:pPr indent="-285750" lvl="1" marL="742950" marR="0" rtl="0" algn="l">
              <a:lnSpc>
                <a:spcPct val="8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Put the royal couple on trial for treason</a:t>
            </a:r>
          </a:p>
          <a:p>
            <a:pPr indent="-228600" lvl="2" marL="1143000" marR="0" rtl="0" algn="l">
              <a:lnSpc>
                <a:spcPct val="80000"/>
              </a:lnSpc>
              <a:spcBef>
                <a:spcPts val="440"/>
              </a:spcBef>
              <a:spcAft>
                <a:spcPts val="0"/>
              </a:spcAft>
              <a:buClr>
                <a:schemeClr val="dk1"/>
              </a:buClr>
              <a:buSzPct val="100000"/>
              <a:buFont typeface="Arial"/>
              <a:buChar char="•"/>
            </a:pPr>
            <a:r>
              <a:rPr b="0" i="0" lang="en-US" sz="2200" u="none" cap="none" strike="noStrike">
                <a:solidFill>
                  <a:schemeClr val="dk1"/>
                </a:solidFill>
                <a:latin typeface="Cabin"/>
                <a:ea typeface="Cabin"/>
                <a:cs typeface="Cabin"/>
                <a:sym typeface="Cabin"/>
              </a:rPr>
              <a:t>Convictions were a foregone conclusion</a:t>
            </a:r>
          </a:p>
          <a:p>
            <a:pPr indent="-285750" lvl="1" marL="742950" marR="0" rtl="0" algn="l">
              <a:lnSpc>
                <a:spcPct val="80000"/>
              </a:lnSpc>
              <a:spcBef>
                <a:spcPts val="520"/>
              </a:spcBef>
              <a:spcAft>
                <a:spcPts val="0"/>
              </a:spcAft>
              <a:buClr>
                <a:schemeClr val="dk1"/>
              </a:buClr>
              <a:buSzPct val="100000"/>
              <a:buFont typeface="Arial"/>
              <a:buChar char="–"/>
            </a:pPr>
            <a:r>
              <a:rPr b="1" i="0" lang="en-US" sz="2600" u="none" cap="none" strike="noStrike">
                <a:solidFill>
                  <a:schemeClr val="dk1"/>
                </a:solidFill>
                <a:latin typeface="Cabin"/>
                <a:ea typeface="Cabin"/>
                <a:cs typeface="Cabin"/>
                <a:sym typeface="Cabin"/>
              </a:rPr>
              <a:t>Louis XVI </a:t>
            </a:r>
            <a:r>
              <a:rPr b="0" i="0" lang="en-US" sz="2600" u="none" cap="none" strike="noStrike">
                <a:solidFill>
                  <a:schemeClr val="dk1"/>
                </a:solidFill>
                <a:latin typeface="Cabin"/>
                <a:ea typeface="Cabin"/>
                <a:cs typeface="Cabin"/>
                <a:sym typeface="Cabin"/>
              </a:rPr>
              <a:t>was guillotined on January 21, 1793</a:t>
            </a:r>
          </a:p>
          <a:p>
            <a:pPr indent="-285750" lvl="1" marL="742950" marR="0" rtl="0" algn="l">
              <a:lnSpc>
                <a:spcPct val="80000"/>
              </a:lnSpc>
              <a:spcBef>
                <a:spcPts val="520"/>
              </a:spcBef>
              <a:spcAft>
                <a:spcPts val="0"/>
              </a:spcAft>
              <a:buClr>
                <a:schemeClr val="dk1"/>
              </a:buClr>
              <a:buSzPct val="100000"/>
              <a:buFont typeface="Arial"/>
              <a:buChar char="–"/>
            </a:pPr>
            <a:r>
              <a:rPr b="1" i="0" lang="en-US" sz="2600" u="none" cap="none" strike="noStrike">
                <a:solidFill>
                  <a:schemeClr val="dk1"/>
                </a:solidFill>
                <a:latin typeface="Cabin"/>
                <a:ea typeface="Cabin"/>
                <a:cs typeface="Cabin"/>
                <a:sym typeface="Cabin"/>
              </a:rPr>
              <a:t>Marie Antoinette </a:t>
            </a:r>
            <a:r>
              <a:rPr b="0" i="0" lang="en-US" sz="2600" u="none" cap="none" strike="noStrike">
                <a:solidFill>
                  <a:schemeClr val="dk1"/>
                </a:solidFill>
                <a:latin typeface="Cabin"/>
                <a:ea typeface="Cabin"/>
                <a:cs typeface="Cabin"/>
                <a:sym typeface="Cabin"/>
              </a:rPr>
              <a:t>was guillotined on October 16, 1793</a:t>
            </a:r>
          </a:p>
          <a:p>
            <a:pPr indent="-285750" lvl="1" marL="742950" marR="0" rtl="0" algn="l">
              <a:lnSpc>
                <a:spcPct val="8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Daughter </a:t>
            </a:r>
            <a:r>
              <a:rPr b="1" i="0" lang="en-US" sz="2600" u="none" cap="none" strike="noStrike">
                <a:solidFill>
                  <a:schemeClr val="dk1"/>
                </a:solidFill>
                <a:latin typeface="Cabin"/>
                <a:ea typeface="Cabin"/>
                <a:cs typeface="Cabin"/>
                <a:sym typeface="Cabin"/>
              </a:rPr>
              <a:t>Marie-Thérèse</a:t>
            </a:r>
            <a:r>
              <a:rPr b="0" i="0" lang="en-US" sz="2600" u="none" cap="none" strike="noStrike">
                <a:solidFill>
                  <a:schemeClr val="dk1"/>
                </a:solidFill>
                <a:latin typeface="Cabin"/>
                <a:ea typeface="Cabin"/>
                <a:cs typeface="Cabin"/>
                <a:sym typeface="Cabin"/>
              </a:rPr>
              <a:t> was allowed to go to Vienna in 1795 </a:t>
            </a:r>
          </a:p>
          <a:p>
            <a:pPr indent="-228600" lvl="2" marL="1143000" marR="0" rtl="0" algn="l">
              <a:lnSpc>
                <a:spcPct val="80000"/>
              </a:lnSpc>
              <a:spcBef>
                <a:spcPts val="440"/>
              </a:spcBef>
              <a:spcAft>
                <a:spcPts val="0"/>
              </a:spcAft>
              <a:buClr>
                <a:schemeClr val="dk1"/>
              </a:buClr>
              <a:buSzPct val="100000"/>
              <a:buFont typeface="Arial"/>
              <a:buChar char="•"/>
            </a:pPr>
            <a:r>
              <a:rPr b="0" i="0" lang="en-US" sz="2200" u="none" cap="none" strike="noStrike">
                <a:solidFill>
                  <a:schemeClr val="dk1"/>
                </a:solidFill>
                <a:latin typeface="Cabin"/>
                <a:ea typeface="Cabin"/>
                <a:cs typeface="Cabin"/>
                <a:sym typeface="Cabin"/>
              </a:rPr>
              <a:t>She could not become queen because of Salic law, which did not allow females to succeed to the throne</a:t>
            </a:r>
          </a:p>
          <a:p>
            <a:pPr indent="-285750" lvl="1" marL="742950" marR="0" rtl="0" algn="l">
              <a:lnSpc>
                <a:spcPct val="8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Son </a:t>
            </a:r>
            <a:r>
              <a:rPr b="1" i="0" lang="en-US" sz="2600" u="none" cap="none" strike="noStrike">
                <a:solidFill>
                  <a:schemeClr val="dk1"/>
                </a:solidFill>
                <a:latin typeface="Cabin"/>
                <a:ea typeface="Cabin"/>
                <a:cs typeface="Cabin"/>
                <a:sym typeface="Cabin"/>
              </a:rPr>
              <a:t>Louis-Charles</a:t>
            </a:r>
            <a:r>
              <a:rPr b="0" i="0" lang="en-US" sz="2600" u="none" cap="none" strike="noStrike">
                <a:solidFill>
                  <a:schemeClr val="dk1"/>
                </a:solidFill>
                <a:latin typeface="Cabin"/>
                <a:ea typeface="Cabin"/>
                <a:cs typeface="Cabin"/>
                <a:sym typeface="Cabin"/>
              </a:rPr>
              <a:t>, a.k.a. Louis XVII (lived 1785-1795) was beaten and mistreated until he died in prison</a:t>
            </a:r>
          </a:p>
          <a:p>
            <a:pPr indent="-342900" lvl="0" marL="342900" marR="0" rtl="0" algn="l">
              <a:spcBef>
                <a:spcPts val="520"/>
              </a:spcBef>
              <a:spcAft>
                <a:spcPts val="0"/>
              </a:spcAft>
              <a:buClr>
                <a:schemeClr val="dk1"/>
              </a:buClr>
              <a:buSzPct val="100000"/>
              <a:buFont typeface="Arial"/>
              <a:buNone/>
            </a:pPr>
            <a:r>
              <a:t/>
            </a:r>
            <a:endParaRPr b="0" i="0" sz="2600" u="none" cap="none" strike="noStrike">
              <a:solidFill>
                <a:schemeClr val="dk1"/>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pic>
        <p:nvPicPr>
          <p:cNvPr id="112" name="Shape 112"/>
          <p:cNvPicPr preferRelativeResize="0"/>
          <p:nvPr/>
        </p:nvPicPr>
        <p:blipFill rotWithShape="1">
          <a:blip r:embed="rId3">
            <a:alphaModFix/>
          </a:blip>
          <a:srcRect b="0" l="0" r="0" t="0"/>
          <a:stretch/>
        </p:blipFill>
        <p:spPr>
          <a:xfrm>
            <a:off x="-1586" y="233362"/>
            <a:ext cx="9147175" cy="639921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x="0" y="0"/>
          <a:ext cx="0" cy="0"/>
          <a:chOff x="0" y="0"/>
          <a:chExt cx="0" cy="0"/>
        </a:xfrm>
      </p:grpSpPr>
      <p:sp>
        <p:nvSpPr>
          <p:cNvPr id="385" name="Shape 38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4400" u="none" cap="none" strike="noStrike">
              <a:solidFill>
                <a:schemeClr val="dk1"/>
              </a:solidFill>
              <a:latin typeface="Cabin"/>
              <a:ea typeface="Cabin"/>
              <a:cs typeface="Cabin"/>
              <a:sym typeface="Cabin"/>
            </a:endParaRPr>
          </a:p>
        </p:txBody>
      </p:sp>
      <p:sp>
        <p:nvSpPr>
          <p:cNvPr id="386" name="Shape 386"/>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sz="3200">
              <a:solidFill>
                <a:schemeClr val="dk1"/>
              </a:solidFill>
              <a:latin typeface="Cabin"/>
              <a:ea typeface="Cabin"/>
              <a:cs typeface="Cabin"/>
              <a:sym typeface="Cabin"/>
            </a:endParaRPr>
          </a:p>
        </p:txBody>
      </p:sp>
      <p:pic>
        <p:nvPicPr>
          <p:cNvPr descr="http://i281.photobucket.com/albums/kk204/StudentHandoutsInc/Pictures/MemorialFuneralUrnforKingLouisXV-1.jpg" id="387" name="Shape 387"/>
          <p:cNvPicPr preferRelativeResize="0"/>
          <p:nvPr/>
        </p:nvPicPr>
        <p:blipFill rotWithShape="1">
          <a:blip r:embed="rId3">
            <a:alphaModFix/>
          </a:blip>
          <a:srcRect b="0" l="0" r="0" t="0"/>
          <a:stretch/>
        </p:blipFill>
        <p:spPr>
          <a:xfrm>
            <a:off x="2057400" y="0"/>
            <a:ext cx="4972049" cy="67659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sp>
        <p:nvSpPr>
          <p:cNvPr id="392" name="Shape 39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4400" u="none" cap="none" strike="noStrike">
              <a:solidFill>
                <a:schemeClr val="dk1"/>
              </a:solidFill>
              <a:latin typeface="Cabin"/>
              <a:ea typeface="Cabin"/>
              <a:cs typeface="Cabin"/>
              <a:sym typeface="Cabin"/>
            </a:endParaRPr>
          </a:p>
        </p:txBody>
      </p:sp>
      <p:sp>
        <p:nvSpPr>
          <p:cNvPr id="393" name="Shape 393"/>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sz="3200">
              <a:solidFill>
                <a:schemeClr val="dk1"/>
              </a:solidFill>
              <a:latin typeface="Cabin"/>
              <a:ea typeface="Cabin"/>
              <a:cs typeface="Cabin"/>
              <a:sym typeface="Cabin"/>
            </a:endParaRPr>
          </a:p>
        </p:txBody>
      </p:sp>
      <p:pic>
        <p:nvPicPr>
          <p:cNvPr descr="http://i281.photobucket.com/albums/kk204/StudentHandoutsInc/Pictures/FrenchRevolution-13.jpg" id="394" name="Shape 394"/>
          <p:cNvPicPr preferRelativeResize="0"/>
          <p:nvPr/>
        </p:nvPicPr>
        <p:blipFill rotWithShape="1">
          <a:blip r:embed="rId3">
            <a:alphaModFix/>
          </a:blip>
          <a:srcRect b="0" l="0" r="0" t="0"/>
          <a:stretch/>
        </p:blipFill>
        <p:spPr>
          <a:xfrm>
            <a:off x="0" y="228600"/>
            <a:ext cx="9144000" cy="624998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8" name="Shape 398"/>
        <p:cNvGrpSpPr/>
        <p:nvPr/>
      </p:nvGrpSpPr>
      <p:grpSpPr>
        <a:xfrm>
          <a:off x="0" y="0"/>
          <a:ext cx="0" cy="0"/>
          <a:chOff x="0" y="0"/>
          <a:chExt cx="0" cy="0"/>
        </a:xfrm>
      </p:grpSpPr>
      <p:sp>
        <p:nvSpPr>
          <p:cNvPr id="399" name="Shape 39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4400" u="none" cap="none" strike="noStrike">
              <a:solidFill>
                <a:schemeClr val="dk1"/>
              </a:solidFill>
              <a:latin typeface="Cabin"/>
              <a:ea typeface="Cabin"/>
              <a:cs typeface="Cabin"/>
              <a:sym typeface="Cabin"/>
            </a:endParaRPr>
          </a:p>
        </p:txBody>
      </p:sp>
      <p:sp>
        <p:nvSpPr>
          <p:cNvPr id="400" name="Shape 400"/>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sz="3200">
              <a:solidFill>
                <a:schemeClr val="dk1"/>
              </a:solidFill>
              <a:latin typeface="Cabin"/>
              <a:ea typeface="Cabin"/>
              <a:cs typeface="Cabin"/>
              <a:sym typeface="Cabin"/>
            </a:endParaRPr>
          </a:p>
        </p:txBody>
      </p:sp>
      <p:pic>
        <p:nvPicPr>
          <p:cNvPr descr="http://upload.wikimedia.org/wikipedia/commons/a/aa/Death_of_Marat_by_David.jpg" id="401" name="Shape 401"/>
          <p:cNvPicPr preferRelativeResize="0"/>
          <p:nvPr/>
        </p:nvPicPr>
        <p:blipFill rotWithShape="1">
          <a:blip r:embed="rId3">
            <a:alphaModFix/>
          </a:blip>
          <a:srcRect b="0" l="0" r="0" t="0"/>
          <a:stretch/>
        </p:blipFill>
        <p:spPr>
          <a:xfrm>
            <a:off x="152400" y="228600"/>
            <a:ext cx="5029199" cy="6465886"/>
          </a:xfrm>
          <a:prstGeom prst="rect">
            <a:avLst/>
          </a:prstGeom>
          <a:noFill/>
          <a:ln>
            <a:noFill/>
          </a:ln>
        </p:spPr>
      </p:pic>
      <p:sp>
        <p:nvSpPr>
          <p:cNvPr id="402" name="Shape 402"/>
          <p:cNvSpPr txBox="1"/>
          <p:nvPr/>
        </p:nvSpPr>
        <p:spPr>
          <a:xfrm>
            <a:off x="5181600" y="228600"/>
            <a:ext cx="3809999" cy="6370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bin"/>
              <a:buNone/>
            </a:pPr>
            <a:r>
              <a:rPr b="0" i="0" lang="en-US" sz="2400" u="none" cap="none" strike="noStrike">
                <a:solidFill>
                  <a:schemeClr val="dk1"/>
                </a:solidFill>
                <a:latin typeface="Cabin"/>
                <a:ea typeface="Cabin"/>
                <a:cs typeface="Cabin"/>
                <a:sym typeface="Cabin"/>
              </a:rPr>
              <a:t>The three most memorable Jacobins were </a:t>
            </a:r>
            <a:r>
              <a:rPr b="1" i="0" lang="en-US" sz="2400" u="none" cap="none" strike="noStrike">
                <a:solidFill>
                  <a:schemeClr val="dk1"/>
                </a:solidFill>
                <a:latin typeface="Cabin"/>
                <a:ea typeface="Cabin"/>
                <a:cs typeface="Cabin"/>
                <a:sym typeface="Cabin"/>
              </a:rPr>
              <a:t>Georges Danton</a:t>
            </a:r>
            <a:r>
              <a:rPr b="0" i="0" lang="en-US" sz="2400" u="none" cap="none" strike="noStrike">
                <a:solidFill>
                  <a:schemeClr val="dk1"/>
                </a:solidFill>
                <a:latin typeface="Cabin"/>
                <a:ea typeface="Cabin"/>
                <a:cs typeface="Cabin"/>
                <a:sym typeface="Cabin"/>
              </a:rPr>
              <a:t>, </a:t>
            </a:r>
            <a:r>
              <a:rPr b="1" i="0" lang="en-US" sz="2400" u="none" cap="none" strike="noStrike">
                <a:solidFill>
                  <a:schemeClr val="dk1"/>
                </a:solidFill>
                <a:latin typeface="Cabin"/>
                <a:ea typeface="Cabin"/>
                <a:cs typeface="Cabin"/>
                <a:sym typeface="Cabin"/>
              </a:rPr>
              <a:t>Maximilien Robespierre, </a:t>
            </a:r>
            <a:r>
              <a:rPr b="0" i="0" lang="en-US" sz="2400" u="none" cap="none" strike="noStrike">
                <a:solidFill>
                  <a:schemeClr val="dk1"/>
                </a:solidFill>
                <a:latin typeface="Cabin"/>
                <a:ea typeface="Cabin"/>
                <a:cs typeface="Cabin"/>
                <a:sym typeface="Cabin"/>
              </a:rPr>
              <a:t>and </a:t>
            </a:r>
            <a:r>
              <a:rPr b="1" i="0" lang="en-US" sz="2400" u="none" cap="none" strike="noStrike">
                <a:solidFill>
                  <a:schemeClr val="dk1"/>
                </a:solidFill>
                <a:latin typeface="Cabin"/>
                <a:ea typeface="Cabin"/>
                <a:cs typeface="Cabin"/>
                <a:sym typeface="Cabin"/>
              </a:rPr>
              <a:t>Jean-Paul Marat</a:t>
            </a:r>
            <a:r>
              <a:rPr b="0" i="0" lang="en-US" sz="2400" u="none" cap="none" strike="noStrike">
                <a:solidFill>
                  <a:schemeClr val="dk1"/>
                </a:solidFill>
                <a:latin typeface="Cabin"/>
                <a:ea typeface="Cabin"/>
                <a:cs typeface="Cabin"/>
                <a:sym typeface="Cabin"/>
              </a:rPr>
              <a:t>.</a:t>
            </a:r>
          </a:p>
          <a:p>
            <a:pPr indent="0" lvl="0" marL="0" marR="0" rtl="0" algn="l">
              <a:lnSpc>
                <a:spcPct val="100000"/>
              </a:lnSpc>
              <a:spcBef>
                <a:spcPts val="0"/>
              </a:spcBef>
              <a:spcAft>
                <a:spcPts val="0"/>
              </a:spcAft>
              <a:buClr>
                <a:schemeClr val="dk1"/>
              </a:buClr>
              <a:buFont typeface="Arial"/>
              <a:buNone/>
            </a:pPr>
            <a:r>
              <a:t/>
            </a:r>
            <a:endParaRPr b="0" i="0" sz="24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dk1"/>
              </a:buClr>
              <a:buSzPct val="25000"/>
              <a:buFont typeface="Cabin"/>
              <a:buNone/>
            </a:pPr>
            <a:r>
              <a:rPr b="0" i="0" lang="en-US" sz="2400" u="none" cap="none" strike="noStrike">
                <a:solidFill>
                  <a:schemeClr val="dk1"/>
                </a:solidFill>
                <a:latin typeface="Cabin"/>
                <a:ea typeface="Cabin"/>
                <a:cs typeface="Cabin"/>
                <a:sym typeface="Cabin"/>
              </a:rPr>
              <a:t>Because of a debilitating illness, </a:t>
            </a:r>
            <a:r>
              <a:rPr b="1" i="0" lang="en-US" sz="2400" u="none" cap="none" strike="noStrike">
                <a:solidFill>
                  <a:schemeClr val="dk1"/>
                </a:solidFill>
                <a:latin typeface="Cabin"/>
                <a:ea typeface="Cabin"/>
                <a:cs typeface="Cabin"/>
                <a:sym typeface="Cabin"/>
              </a:rPr>
              <a:t>Marat</a:t>
            </a:r>
            <a:r>
              <a:rPr b="0" i="0" lang="en-US" sz="2400" u="none" cap="none" strike="noStrike">
                <a:solidFill>
                  <a:schemeClr val="dk1"/>
                </a:solidFill>
                <a:latin typeface="Cabin"/>
                <a:ea typeface="Cabin"/>
                <a:cs typeface="Cabin"/>
                <a:sym typeface="Cabin"/>
              </a:rPr>
              <a:t> was eventually forced to work from home.  He was assassinated (in the tub while taking a medicinal bath) by </a:t>
            </a:r>
            <a:r>
              <a:rPr b="1" i="0" lang="en-US" sz="2400" u="none" cap="none" strike="noStrike">
                <a:solidFill>
                  <a:schemeClr val="dk1"/>
                </a:solidFill>
                <a:latin typeface="Cabin"/>
                <a:ea typeface="Cabin"/>
                <a:cs typeface="Cabin"/>
                <a:sym typeface="Cabin"/>
              </a:rPr>
              <a:t>Charlotte Corday</a:t>
            </a:r>
            <a:r>
              <a:rPr b="0" i="0" lang="en-US" sz="2400" u="none" cap="none" strike="noStrike">
                <a:solidFill>
                  <a:schemeClr val="dk1"/>
                </a:solidFill>
                <a:latin typeface="Cabin"/>
                <a:ea typeface="Cabin"/>
                <a:cs typeface="Cabin"/>
                <a:sym typeface="Cabin"/>
              </a:rPr>
              <a:t>, a Girondist sympathizer, in July, 1793.</a:t>
            </a:r>
          </a:p>
          <a:p>
            <a:pPr indent="0" lvl="0" marL="0" marR="0" rtl="0" algn="l">
              <a:lnSpc>
                <a:spcPct val="100000"/>
              </a:lnSpc>
              <a:spcBef>
                <a:spcPts val="0"/>
              </a:spcBef>
              <a:spcAft>
                <a:spcPts val="0"/>
              </a:spcAft>
              <a:buClr>
                <a:schemeClr val="dk1"/>
              </a:buClr>
              <a:buFont typeface="Arial"/>
              <a:buNone/>
            </a:pPr>
            <a:r>
              <a:t/>
            </a:r>
            <a:endParaRPr b="0" i="1" sz="18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dk1"/>
              </a:buClr>
              <a:buFont typeface="Arial"/>
              <a:buNone/>
            </a:pPr>
            <a:r>
              <a:t/>
            </a:r>
            <a:endParaRPr b="0" i="1" sz="18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dk1"/>
              </a:buClr>
              <a:buSzPct val="25000"/>
              <a:buFont typeface="Cabin"/>
              <a:buNone/>
            </a:pPr>
            <a:r>
              <a:rPr b="0" i="1" lang="en-US" sz="1800" u="none" cap="none" strike="noStrike">
                <a:solidFill>
                  <a:schemeClr val="dk1"/>
                </a:solidFill>
                <a:latin typeface="Cabin"/>
                <a:ea typeface="Cabin"/>
                <a:cs typeface="Cabin"/>
                <a:sym typeface="Cabin"/>
              </a:rPr>
              <a:t>The Death of Marat</a:t>
            </a:r>
            <a:r>
              <a:rPr b="0" i="0" lang="en-US" sz="1800" u="none" cap="none" strike="noStrike">
                <a:solidFill>
                  <a:schemeClr val="dk1"/>
                </a:solidFill>
                <a:latin typeface="Cabin"/>
                <a:ea typeface="Cabin"/>
                <a:cs typeface="Cabin"/>
                <a:sym typeface="Cabin"/>
              </a:rPr>
              <a:t> by Jacques-Louis David</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x="0" y="0"/>
          <a:ext cx="0" cy="0"/>
          <a:chOff x="0" y="0"/>
          <a:chExt cx="0" cy="0"/>
        </a:xfrm>
      </p:grpSpPr>
      <p:sp>
        <p:nvSpPr>
          <p:cNvPr id="407" name="Shape 40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000" u="none" cap="none" strike="noStrike">
                <a:solidFill>
                  <a:srgbClr val="17375E"/>
                </a:solidFill>
                <a:latin typeface="Cabin"/>
                <a:ea typeface="Cabin"/>
                <a:cs typeface="Cabin"/>
                <a:sym typeface="Cabin"/>
              </a:rPr>
              <a:t>Growing Coalition against the French</a:t>
            </a:r>
          </a:p>
        </p:txBody>
      </p:sp>
      <p:sp>
        <p:nvSpPr>
          <p:cNvPr id="408" name="Shape 408"/>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2700" u="none">
                <a:solidFill>
                  <a:schemeClr val="dk1"/>
                </a:solidFill>
                <a:latin typeface="Cabin"/>
                <a:ea typeface="Cabin"/>
                <a:cs typeface="Cabin"/>
                <a:sym typeface="Cabin"/>
              </a:rPr>
              <a:t>Convention drafted Frenchmen into the army to defeat the foreign Coalition</a:t>
            </a:r>
          </a:p>
          <a:p>
            <a:pPr indent="-285750" lvl="1" marL="74295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These troops were led by </a:t>
            </a:r>
            <a:r>
              <a:rPr b="1" i="0" lang="en-US" sz="2400" u="none" cap="none" strike="noStrike">
                <a:solidFill>
                  <a:schemeClr val="dk1"/>
                </a:solidFill>
                <a:latin typeface="Cabin"/>
                <a:ea typeface="Cabin"/>
                <a:cs typeface="Cabin"/>
                <a:sym typeface="Cabin"/>
              </a:rPr>
              <a:t>General Carnot</a:t>
            </a:r>
          </a:p>
          <a:p>
            <a:pPr indent="-285750" lvl="1" marL="74295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The people supported military operations because they did not want the country back under the Old Regime</a:t>
            </a:r>
          </a:p>
          <a:p>
            <a:pPr indent="-342900" lvl="0" marL="342900" marR="0" rtl="0" algn="l">
              <a:lnSpc>
                <a:spcPct val="90000"/>
              </a:lnSpc>
              <a:spcBef>
                <a:spcPts val="540"/>
              </a:spcBef>
              <a:spcAft>
                <a:spcPts val="0"/>
              </a:spcAft>
              <a:buClr>
                <a:schemeClr val="dk1"/>
              </a:buClr>
              <a:buSzPct val="100000"/>
              <a:buFont typeface="Arial"/>
              <a:buChar char="•"/>
            </a:pPr>
            <a:r>
              <a:rPr b="1" i="0" lang="en-US" sz="2700" u="none">
                <a:solidFill>
                  <a:schemeClr val="dk1"/>
                </a:solidFill>
                <a:latin typeface="Cabin"/>
                <a:ea typeface="Cabin"/>
                <a:cs typeface="Cabin"/>
                <a:sym typeface="Cabin"/>
              </a:rPr>
              <a:t>Rouget de Lisle</a:t>
            </a:r>
            <a:r>
              <a:rPr b="0" i="0" lang="en-US" sz="2700" u="none">
                <a:solidFill>
                  <a:schemeClr val="dk1"/>
                </a:solidFill>
                <a:latin typeface="Cabin"/>
                <a:ea typeface="Cabin"/>
                <a:cs typeface="Cabin"/>
                <a:sym typeface="Cabin"/>
              </a:rPr>
              <a:t> wrote the “</a:t>
            </a:r>
            <a:r>
              <a:rPr b="1" i="1" lang="en-US" sz="2700" u="none">
                <a:solidFill>
                  <a:schemeClr val="dk1"/>
                </a:solidFill>
                <a:latin typeface="Cabin"/>
                <a:ea typeface="Cabin"/>
                <a:cs typeface="Cabin"/>
                <a:sym typeface="Cabin"/>
              </a:rPr>
              <a:t>Marseillaise</a:t>
            </a:r>
            <a:r>
              <a:rPr b="0" i="0" lang="en-US" sz="2700" u="none">
                <a:solidFill>
                  <a:schemeClr val="dk1"/>
                </a:solidFill>
                <a:latin typeface="Cabin"/>
                <a:ea typeface="Cabin"/>
                <a:cs typeface="Cabin"/>
                <a:sym typeface="Cabin"/>
              </a:rPr>
              <a:t>”</a:t>
            </a:r>
          </a:p>
          <a:p>
            <a:pPr indent="-285750" lvl="1" marL="74295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Became the French national anthem</a:t>
            </a:r>
          </a:p>
          <a:p>
            <a:pPr indent="-285750" lvl="1" marL="74295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Inspired troops as they were led into battle</a:t>
            </a:r>
          </a:p>
          <a:p>
            <a:pPr indent="-342900" lvl="0" marL="342900" marR="0" rtl="0" algn="l">
              <a:lnSpc>
                <a:spcPct val="90000"/>
              </a:lnSpc>
              <a:spcBef>
                <a:spcPts val="540"/>
              </a:spcBef>
              <a:spcAft>
                <a:spcPts val="0"/>
              </a:spcAft>
              <a:buClr>
                <a:schemeClr val="dk1"/>
              </a:buClr>
              <a:buSzPct val="100000"/>
              <a:buFont typeface="Arial"/>
              <a:buChar char="•"/>
            </a:pPr>
            <a:r>
              <a:rPr b="0" i="0" lang="en-US" sz="2700" u="none">
                <a:solidFill>
                  <a:schemeClr val="dk1"/>
                </a:solidFill>
                <a:latin typeface="Cabin"/>
                <a:ea typeface="Cabin"/>
                <a:cs typeface="Cabin"/>
                <a:sym typeface="Cabin"/>
              </a:rPr>
              <a:t>After two years</a:t>
            </a:r>
          </a:p>
          <a:p>
            <a:pPr indent="-285750" lvl="1" marL="74295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Coalition was defeated</a:t>
            </a:r>
          </a:p>
          <a:p>
            <a:pPr indent="-285750" lvl="1" marL="74295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Cabin"/>
                <a:ea typeface="Cabin"/>
                <a:cs typeface="Cabin"/>
                <a:sym typeface="Cabin"/>
              </a:rPr>
              <a:t>France had gained, rather than lost, territory</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2" name="Shape 412"/>
        <p:cNvGrpSpPr/>
        <p:nvPr/>
      </p:nvGrpSpPr>
      <p:grpSpPr>
        <a:xfrm>
          <a:off x="0" y="0"/>
          <a:ext cx="0" cy="0"/>
          <a:chOff x="0" y="0"/>
          <a:chExt cx="0" cy="0"/>
        </a:xfrm>
      </p:grpSpPr>
      <p:sp>
        <p:nvSpPr>
          <p:cNvPr id="413" name="Shape 41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000" u="none" cap="none" strike="noStrike">
                <a:solidFill>
                  <a:srgbClr val="17375E"/>
                </a:solidFill>
                <a:latin typeface="Cabin"/>
                <a:ea typeface="Cabin"/>
                <a:cs typeface="Cabin"/>
                <a:sym typeface="Cabin"/>
              </a:rPr>
              <a:t>Reign of Terror:</a:t>
            </a:r>
            <a:br>
              <a:rPr b="0" i="0" lang="en-US" sz="4000" u="none" cap="none" strike="noStrike">
                <a:solidFill>
                  <a:srgbClr val="17375E"/>
                </a:solidFill>
                <a:latin typeface="Cabin"/>
                <a:ea typeface="Cabin"/>
                <a:cs typeface="Cabin"/>
                <a:sym typeface="Cabin"/>
              </a:rPr>
            </a:br>
            <a:r>
              <a:rPr b="0" i="0" lang="en-US" sz="4000" u="none" cap="none" strike="noStrike">
                <a:solidFill>
                  <a:srgbClr val="17375E"/>
                </a:solidFill>
                <a:latin typeface="Cabin"/>
                <a:ea typeface="Cabin"/>
                <a:cs typeface="Cabin"/>
                <a:sym typeface="Cabin"/>
              </a:rPr>
              <a:t>September 5, 1793-July 27, 1794</a:t>
            </a:r>
          </a:p>
        </p:txBody>
      </p:sp>
      <p:sp>
        <p:nvSpPr>
          <p:cNvPr id="414" name="Shape 414"/>
          <p:cNvSpPr txBox="1"/>
          <p:nvPr>
            <p:ph idx="1" type="body"/>
          </p:nvPr>
        </p:nvSpPr>
        <p:spPr>
          <a:xfrm>
            <a:off x="457200" y="1600200"/>
            <a:ext cx="8229600" cy="52577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000" u="none">
                <a:solidFill>
                  <a:schemeClr val="dk1"/>
                </a:solidFill>
                <a:latin typeface="Cabin"/>
                <a:ea typeface="Cabin"/>
                <a:cs typeface="Cabin"/>
                <a:sym typeface="Cabin"/>
              </a:rPr>
              <a:t>Despite military successes, the Convention continued to face problems domestically</a:t>
            </a:r>
          </a:p>
          <a:p>
            <a:pPr indent="-342900" lvl="0" marL="342900" marR="0" rtl="0" algn="l">
              <a:lnSpc>
                <a:spcPct val="90000"/>
              </a:lnSpc>
              <a:spcBef>
                <a:spcPts val="600"/>
              </a:spcBef>
              <a:spcAft>
                <a:spcPts val="0"/>
              </a:spcAft>
              <a:buClr>
                <a:schemeClr val="dk1"/>
              </a:buClr>
              <a:buSzPct val="100000"/>
              <a:buFont typeface="Arial"/>
              <a:buChar char="•"/>
            </a:pPr>
            <a:r>
              <a:rPr b="1" i="0" lang="en-US" sz="3000" u="none">
                <a:solidFill>
                  <a:schemeClr val="dk1"/>
                </a:solidFill>
                <a:latin typeface="Cabin"/>
                <a:ea typeface="Cabin"/>
                <a:cs typeface="Cabin"/>
                <a:sym typeface="Cabin"/>
              </a:rPr>
              <a:t>Danton</a:t>
            </a:r>
            <a:r>
              <a:rPr b="0" i="0" lang="en-US" sz="3000" u="none">
                <a:solidFill>
                  <a:schemeClr val="dk1"/>
                </a:solidFill>
                <a:latin typeface="Cabin"/>
                <a:ea typeface="Cabin"/>
                <a:cs typeface="Cabin"/>
                <a:sym typeface="Cabin"/>
              </a:rPr>
              <a:t> and his </a:t>
            </a:r>
            <a:r>
              <a:rPr b="1" i="0" lang="en-US" sz="3000" u="none">
                <a:solidFill>
                  <a:schemeClr val="dk1"/>
                </a:solidFill>
                <a:latin typeface="Cabin"/>
                <a:ea typeface="Cabin"/>
                <a:cs typeface="Cabin"/>
                <a:sym typeface="Cabin"/>
              </a:rPr>
              <a:t>Jacobin</a:t>
            </a:r>
            <a:r>
              <a:rPr b="0" i="0" lang="en-US" sz="3000" u="none">
                <a:solidFill>
                  <a:schemeClr val="dk1"/>
                </a:solidFill>
                <a:latin typeface="Cabin"/>
                <a:ea typeface="Cabin"/>
                <a:cs typeface="Cabin"/>
                <a:sym typeface="Cabin"/>
              </a:rPr>
              <a:t> political party came to dominate French politics</a:t>
            </a:r>
          </a:p>
          <a:p>
            <a:pPr indent="-342900" lvl="0" marL="342900" marR="0" rtl="0" algn="l">
              <a:lnSpc>
                <a:spcPct val="90000"/>
              </a:lnSpc>
              <a:spcBef>
                <a:spcPts val="600"/>
              </a:spcBef>
              <a:spcAft>
                <a:spcPts val="0"/>
              </a:spcAft>
              <a:buClr>
                <a:schemeClr val="dk1"/>
              </a:buClr>
              <a:buSzPct val="100000"/>
              <a:buFont typeface="Arial"/>
              <a:buChar char="•"/>
            </a:pPr>
            <a:r>
              <a:rPr b="1" i="0" lang="en-US" sz="3000" u="none">
                <a:solidFill>
                  <a:schemeClr val="dk1"/>
                </a:solidFill>
                <a:latin typeface="Cabin"/>
                <a:ea typeface="Cabin"/>
                <a:cs typeface="Cabin"/>
                <a:sym typeface="Cabin"/>
              </a:rPr>
              <a:t>Committee of Public Safety</a:t>
            </a:r>
          </a:p>
          <a:p>
            <a:pPr indent="-285750" lvl="1" marL="742950" marR="0" rtl="0" algn="l">
              <a:lnSpc>
                <a:spcPct val="9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Headed by </a:t>
            </a:r>
            <a:r>
              <a:rPr b="1" i="0" lang="en-US" sz="2600" u="none" cap="none" strike="noStrike">
                <a:solidFill>
                  <a:schemeClr val="dk1"/>
                </a:solidFill>
                <a:latin typeface="Cabin"/>
                <a:ea typeface="Cabin"/>
                <a:cs typeface="Cabin"/>
                <a:sym typeface="Cabin"/>
              </a:rPr>
              <a:t>Danton</a:t>
            </a:r>
            <a:r>
              <a:rPr b="0" i="0" lang="en-US" sz="2600" u="none" cap="none" strike="noStrike">
                <a:solidFill>
                  <a:schemeClr val="dk1"/>
                </a:solidFill>
                <a:latin typeface="Cabin"/>
                <a:ea typeface="Cabin"/>
                <a:cs typeface="Cabin"/>
                <a:sym typeface="Cabin"/>
              </a:rPr>
              <a:t> (and later </a:t>
            </a:r>
            <a:r>
              <a:rPr b="1" i="0" lang="en-US" sz="2600" u="none" cap="none" strike="noStrike">
                <a:solidFill>
                  <a:schemeClr val="dk1"/>
                </a:solidFill>
                <a:latin typeface="Cabin"/>
                <a:ea typeface="Cabin"/>
                <a:cs typeface="Cabin"/>
                <a:sym typeface="Cabin"/>
              </a:rPr>
              <a:t>Robespierre</a:t>
            </a:r>
            <a:r>
              <a:rPr b="0" i="0" lang="en-US" sz="2600" u="none" cap="none" strike="noStrike">
                <a:solidFill>
                  <a:schemeClr val="dk1"/>
                </a:solidFill>
                <a:latin typeface="Cabin"/>
                <a:ea typeface="Cabin"/>
                <a:cs typeface="Cabin"/>
                <a:sym typeface="Cabin"/>
              </a:rPr>
              <a:t>)</a:t>
            </a:r>
          </a:p>
          <a:p>
            <a:pPr indent="-285750" lvl="1" marL="742950" marR="0" rtl="0" algn="l">
              <a:lnSpc>
                <a:spcPct val="9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Those accused of treason were tried by the Committee’s </a:t>
            </a:r>
            <a:r>
              <a:rPr b="1" i="0" lang="en-US" sz="2600" u="none" cap="none" strike="noStrike">
                <a:solidFill>
                  <a:schemeClr val="dk1"/>
                </a:solidFill>
                <a:latin typeface="Cabin"/>
                <a:ea typeface="Cabin"/>
                <a:cs typeface="Cabin"/>
                <a:sym typeface="Cabin"/>
              </a:rPr>
              <a:t>Revolutionary Tribunal</a:t>
            </a:r>
          </a:p>
          <a:p>
            <a:pPr indent="-285750" lvl="1" marL="742950" marR="0" rtl="0" algn="l">
              <a:lnSpc>
                <a:spcPct val="90000"/>
              </a:lnSpc>
              <a:spcBef>
                <a:spcPts val="520"/>
              </a:spcBef>
              <a:spcAft>
                <a:spcPts val="0"/>
              </a:spcAft>
              <a:buClr>
                <a:schemeClr val="dk1"/>
              </a:buClr>
              <a:buSzPct val="100000"/>
              <a:buFont typeface="Arial"/>
              <a:buChar char="–"/>
            </a:pPr>
            <a:r>
              <a:rPr b="0" i="0" lang="en-US" sz="2600" u="none" cap="none" strike="noStrike">
                <a:solidFill>
                  <a:schemeClr val="dk1"/>
                </a:solidFill>
                <a:latin typeface="Cabin"/>
                <a:ea typeface="Cabin"/>
                <a:cs typeface="Cabin"/>
                <a:sym typeface="Cabin"/>
              </a:rPr>
              <a:t> 15,000-40,000 people died on the</a:t>
            </a:r>
            <a:r>
              <a:rPr b="1" i="0" lang="en-US" sz="2600" u="none" cap="none" strike="noStrike">
                <a:solidFill>
                  <a:schemeClr val="dk1"/>
                </a:solidFill>
                <a:latin typeface="Cabin"/>
                <a:ea typeface="Cabin"/>
                <a:cs typeface="Cabin"/>
                <a:sym typeface="Cabin"/>
              </a:rPr>
              <a:t> guillotine</a:t>
            </a:r>
          </a:p>
          <a:p>
            <a:pPr indent="-228600" lvl="2" marL="1143000" marR="0" rtl="0" algn="l">
              <a:lnSpc>
                <a:spcPct val="90000"/>
              </a:lnSpc>
              <a:spcBef>
                <a:spcPts val="440"/>
              </a:spcBef>
              <a:spcAft>
                <a:spcPts val="0"/>
              </a:spcAft>
              <a:buClr>
                <a:schemeClr val="dk1"/>
              </a:buClr>
              <a:buSzPct val="100000"/>
              <a:buFont typeface="Arial"/>
              <a:buChar char="•"/>
            </a:pPr>
            <a:r>
              <a:rPr b="1" i="0" lang="en-US" sz="2200" u="none" cap="none" strike="noStrike">
                <a:solidFill>
                  <a:schemeClr val="dk1"/>
                </a:solidFill>
                <a:latin typeface="Cabin"/>
                <a:ea typeface="Cabin"/>
                <a:cs typeface="Cabin"/>
                <a:sym typeface="Cabin"/>
              </a:rPr>
              <a:t>Guillotine</a:t>
            </a:r>
            <a:r>
              <a:rPr b="0" i="0" lang="en-US" sz="2200" u="none" cap="none" strike="noStrike">
                <a:solidFill>
                  <a:schemeClr val="dk1"/>
                </a:solidFill>
                <a:latin typeface="Cabin"/>
                <a:ea typeface="Cabin"/>
                <a:cs typeface="Cabin"/>
                <a:sym typeface="Cabin"/>
              </a:rPr>
              <a:t> became known as the “</a:t>
            </a:r>
            <a:r>
              <a:rPr b="1" i="0" lang="en-US" sz="2200" u="none" cap="none" strike="noStrike">
                <a:solidFill>
                  <a:schemeClr val="dk1"/>
                </a:solidFill>
                <a:latin typeface="Cabin"/>
                <a:ea typeface="Cabin"/>
                <a:cs typeface="Cabin"/>
                <a:sym typeface="Cabin"/>
              </a:rPr>
              <a:t>National Razor</a:t>
            </a:r>
            <a:r>
              <a:rPr b="0" i="0" lang="en-US" sz="2200" u="none" cap="none" strike="noStrike">
                <a:solidFill>
                  <a:schemeClr val="dk1"/>
                </a:solidFill>
                <a:latin typeface="Cabin"/>
                <a:ea typeface="Cabin"/>
                <a:cs typeface="Cabin"/>
                <a:sym typeface="Cabin"/>
              </a:rPr>
              <a:t>”</a:t>
            </a:r>
          </a:p>
          <a:p>
            <a:pPr indent="-228600" lvl="2" marL="1143000" marR="0" rtl="0" algn="l">
              <a:lnSpc>
                <a:spcPct val="90000"/>
              </a:lnSpc>
              <a:spcBef>
                <a:spcPts val="440"/>
              </a:spcBef>
              <a:spcAft>
                <a:spcPts val="0"/>
              </a:spcAft>
              <a:buClr>
                <a:schemeClr val="dk1"/>
              </a:buClr>
              <a:buSzPct val="100000"/>
              <a:buFont typeface="Arial"/>
              <a:buChar char="•"/>
            </a:pPr>
            <a:r>
              <a:rPr b="0" i="0" lang="en-US" sz="2200" u="none" cap="none" strike="noStrike">
                <a:solidFill>
                  <a:schemeClr val="dk1"/>
                </a:solidFill>
                <a:latin typeface="Cabin"/>
                <a:ea typeface="Cabin"/>
                <a:cs typeface="Cabin"/>
                <a:sym typeface="Cabin"/>
              </a:rPr>
              <a:t>Including innovative thinkers like </a:t>
            </a:r>
            <a:r>
              <a:rPr b="1" i="0" lang="en-US" sz="2200" u="none" cap="none" strike="noStrike">
                <a:solidFill>
                  <a:schemeClr val="dk1"/>
                </a:solidFill>
                <a:latin typeface="Cabin"/>
                <a:ea typeface="Cabin"/>
                <a:cs typeface="Cabin"/>
                <a:sym typeface="Cabin"/>
              </a:rPr>
              <a:t>Olympe de Gouges</a:t>
            </a:r>
            <a:r>
              <a:rPr b="0" i="0" lang="en-US" sz="2200" u="none" cap="none" strike="noStrike">
                <a:solidFill>
                  <a:schemeClr val="dk1"/>
                </a:solidFill>
                <a:latin typeface="Cabin"/>
                <a:ea typeface="Cabin"/>
                <a:cs typeface="Cabin"/>
                <a:sym typeface="Cabin"/>
              </a:rPr>
              <a:t> and </a:t>
            </a:r>
            <a:r>
              <a:rPr b="1" i="0" lang="en-US" sz="2200" u="none" cap="none" strike="noStrike">
                <a:solidFill>
                  <a:schemeClr val="dk1"/>
                </a:solidFill>
                <a:latin typeface="Cabin"/>
                <a:ea typeface="Cabin"/>
                <a:cs typeface="Cabin"/>
                <a:sym typeface="Cabin"/>
              </a:rPr>
              <a:t>Madame Jeanne Roland</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sp>
        <p:nvSpPr>
          <p:cNvPr id="419" name="Shape 419"/>
          <p:cNvSpPr txBox="1"/>
          <p:nvPr>
            <p:ph type="title"/>
          </p:nvPr>
        </p:nvSpPr>
        <p:spPr>
          <a:xfrm>
            <a:off x="457200" y="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Committee of Public Safety</a:t>
            </a:r>
          </a:p>
        </p:txBody>
      </p:sp>
      <p:sp>
        <p:nvSpPr>
          <p:cNvPr id="420" name="Shape 420"/>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sz="3200">
              <a:solidFill>
                <a:schemeClr val="dk1"/>
              </a:solidFill>
              <a:latin typeface="Cabin"/>
              <a:ea typeface="Cabin"/>
              <a:cs typeface="Cabin"/>
              <a:sym typeface="Cabin"/>
            </a:endParaRPr>
          </a:p>
        </p:txBody>
      </p:sp>
      <p:pic>
        <p:nvPicPr>
          <p:cNvPr descr="http://upload.wikimedia.org/wikipedia/commons/6/6f/Comite_de_Salut_Public.jpg" id="421" name="Shape 421"/>
          <p:cNvPicPr preferRelativeResize="0"/>
          <p:nvPr/>
        </p:nvPicPr>
        <p:blipFill rotWithShape="1">
          <a:blip r:embed="rId3">
            <a:alphaModFix/>
          </a:blip>
          <a:srcRect b="0" l="0" r="0" t="0"/>
          <a:stretch/>
        </p:blipFill>
        <p:spPr>
          <a:xfrm>
            <a:off x="1143000" y="990600"/>
            <a:ext cx="6858000" cy="55816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x="0" y="0"/>
          <a:ext cx="0" cy="0"/>
          <a:chOff x="0" y="0"/>
          <a:chExt cx="0" cy="0"/>
        </a:xfrm>
      </p:grpSpPr>
      <p:sp>
        <p:nvSpPr>
          <p:cNvPr id="426" name="Shape 42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4400" u="none" cap="none" strike="noStrike">
              <a:solidFill>
                <a:schemeClr val="dk1"/>
              </a:solidFill>
              <a:latin typeface="Cabin"/>
              <a:ea typeface="Cabin"/>
              <a:cs typeface="Cabin"/>
              <a:sym typeface="Cabin"/>
            </a:endParaRPr>
          </a:p>
        </p:txBody>
      </p:sp>
      <p:sp>
        <p:nvSpPr>
          <p:cNvPr id="427" name="Shape 427"/>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sz="3200">
              <a:solidFill>
                <a:schemeClr val="dk1"/>
              </a:solidFill>
              <a:latin typeface="Cabin"/>
              <a:ea typeface="Cabin"/>
              <a:cs typeface="Cabin"/>
              <a:sym typeface="Cabin"/>
            </a:endParaRPr>
          </a:p>
        </p:txBody>
      </p:sp>
      <p:pic>
        <p:nvPicPr>
          <p:cNvPr id="428" name="Shape 428"/>
          <p:cNvPicPr preferRelativeResize="0"/>
          <p:nvPr/>
        </p:nvPicPr>
        <p:blipFill rotWithShape="1">
          <a:blip r:embed="rId3">
            <a:alphaModFix/>
          </a:blip>
          <a:srcRect b="0" l="0" r="0" t="0"/>
          <a:stretch/>
        </p:blipFill>
        <p:spPr>
          <a:xfrm>
            <a:off x="2427286" y="1586"/>
            <a:ext cx="4291011" cy="6859587"/>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2" name="Shape 432"/>
        <p:cNvGrpSpPr/>
        <p:nvPr/>
      </p:nvGrpSpPr>
      <p:grpSpPr>
        <a:xfrm>
          <a:off x="0" y="0"/>
          <a:ext cx="0" cy="0"/>
          <a:chOff x="0" y="0"/>
          <a:chExt cx="0" cy="0"/>
        </a:xfrm>
      </p:grpSpPr>
      <p:sp>
        <p:nvSpPr>
          <p:cNvPr id="433" name="Shape 433"/>
          <p:cNvSpPr txBox="1"/>
          <p:nvPr>
            <p:ph type="title"/>
          </p:nvPr>
        </p:nvSpPr>
        <p:spPr>
          <a:xfrm>
            <a:off x="457200" y="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End of the Reign of Terror</a:t>
            </a:r>
          </a:p>
        </p:txBody>
      </p:sp>
      <p:sp>
        <p:nvSpPr>
          <p:cNvPr id="434" name="Shape 434"/>
          <p:cNvSpPr txBox="1"/>
          <p:nvPr>
            <p:ph idx="1" type="body"/>
          </p:nvPr>
        </p:nvSpPr>
        <p:spPr>
          <a:xfrm>
            <a:off x="457200" y="1143000"/>
            <a:ext cx="8229600" cy="5333999"/>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000"/>
              <a:buFont typeface="Arial"/>
              <a:buChar char="•"/>
            </a:pPr>
            <a:r>
              <a:rPr b="0" i="0" lang="en-US" sz="2500" u="none">
                <a:solidFill>
                  <a:schemeClr val="dk1"/>
                </a:solidFill>
                <a:latin typeface="Cabin"/>
                <a:ea typeface="Cabin"/>
                <a:cs typeface="Cabin"/>
                <a:sym typeface="Cabin"/>
              </a:rPr>
              <a:t>Members of the </a:t>
            </a:r>
            <a:r>
              <a:rPr b="1" i="0" lang="en-US" sz="2500" u="none">
                <a:solidFill>
                  <a:schemeClr val="dk1"/>
                </a:solidFill>
                <a:latin typeface="Cabin"/>
                <a:ea typeface="Cabin"/>
                <a:cs typeface="Cabin"/>
                <a:sym typeface="Cabin"/>
              </a:rPr>
              <a:t>Girondist</a:t>
            </a:r>
            <a:r>
              <a:rPr b="0" i="0" lang="en-US" sz="2500" u="none">
                <a:solidFill>
                  <a:schemeClr val="dk1"/>
                </a:solidFill>
                <a:latin typeface="Cabin"/>
                <a:ea typeface="Cabin"/>
                <a:cs typeface="Cabin"/>
                <a:sym typeface="Cabin"/>
              </a:rPr>
              <a:t> political party tried to end the </a:t>
            </a:r>
            <a:r>
              <a:rPr b="1" i="0" lang="en-US" sz="2500" u="none">
                <a:solidFill>
                  <a:schemeClr val="dk1"/>
                </a:solidFill>
                <a:latin typeface="Cabin"/>
                <a:ea typeface="Cabin"/>
                <a:cs typeface="Cabin"/>
                <a:sym typeface="Cabin"/>
              </a:rPr>
              <a:t>Reign of Terror</a:t>
            </a:r>
            <a:r>
              <a:rPr b="0" i="0" lang="en-US" sz="2500" u="none">
                <a:solidFill>
                  <a:schemeClr val="dk1"/>
                </a:solidFill>
                <a:latin typeface="Cabin"/>
                <a:ea typeface="Cabin"/>
                <a:cs typeface="Cabin"/>
                <a:sym typeface="Cabin"/>
              </a:rPr>
              <a:t> initiated by the </a:t>
            </a:r>
            <a:r>
              <a:rPr b="1" i="0" lang="en-US" sz="2500" u="none">
                <a:solidFill>
                  <a:schemeClr val="dk1"/>
                </a:solidFill>
                <a:latin typeface="Cabin"/>
                <a:ea typeface="Cabin"/>
                <a:cs typeface="Cabin"/>
                <a:sym typeface="Cabin"/>
              </a:rPr>
              <a:t>Jacobin</a:t>
            </a:r>
            <a:r>
              <a:rPr b="0" i="0" lang="en-US" sz="2500" u="none">
                <a:solidFill>
                  <a:schemeClr val="dk1"/>
                </a:solidFill>
                <a:latin typeface="Cabin"/>
                <a:ea typeface="Cabin"/>
                <a:cs typeface="Cabin"/>
                <a:sym typeface="Cabin"/>
              </a:rPr>
              <a:t> political party</a:t>
            </a:r>
          </a:p>
          <a:p>
            <a:pPr indent="-285750" lvl="1" marL="742950" marR="0" rtl="0" algn="l">
              <a:lnSpc>
                <a:spcPct val="80000"/>
              </a:lnSpc>
              <a:spcBef>
                <a:spcPts val="440"/>
              </a:spcBef>
              <a:spcAft>
                <a:spcPts val="0"/>
              </a:spcAft>
              <a:buClr>
                <a:schemeClr val="dk1"/>
              </a:buClr>
              <a:buSzPct val="100000"/>
              <a:buFont typeface="Arial"/>
              <a:buChar char="–"/>
            </a:pPr>
            <a:r>
              <a:rPr b="0" i="0" lang="en-US" sz="2200" u="none" cap="none" strike="noStrike">
                <a:solidFill>
                  <a:schemeClr val="dk1"/>
                </a:solidFill>
                <a:latin typeface="Cabin"/>
                <a:ea typeface="Cabin"/>
                <a:cs typeface="Cabin"/>
                <a:sym typeface="Cabin"/>
              </a:rPr>
              <a:t>This opposition to the </a:t>
            </a:r>
            <a:r>
              <a:rPr b="1" i="0" lang="en-US" sz="2200" u="none" cap="none" strike="noStrike">
                <a:solidFill>
                  <a:schemeClr val="dk1"/>
                </a:solidFill>
                <a:latin typeface="Cabin"/>
                <a:ea typeface="Cabin"/>
                <a:cs typeface="Cabin"/>
                <a:sym typeface="Cabin"/>
              </a:rPr>
              <a:t>Committee of Public Safety</a:t>
            </a:r>
            <a:r>
              <a:rPr b="0" i="0" lang="en-US" sz="2200" u="none" cap="none" strike="noStrike">
                <a:solidFill>
                  <a:schemeClr val="dk1"/>
                </a:solidFill>
                <a:latin typeface="Cabin"/>
                <a:ea typeface="Cabin"/>
                <a:cs typeface="Cabin"/>
                <a:sym typeface="Cabin"/>
              </a:rPr>
              <a:t> caused many Girondists to be tried and executed for treason</a:t>
            </a:r>
          </a:p>
          <a:p>
            <a:pPr indent="-342900" lvl="0" marL="342900" marR="0" rtl="0" algn="l">
              <a:lnSpc>
                <a:spcPct val="80000"/>
              </a:lnSpc>
              <a:spcBef>
                <a:spcPts val="500"/>
              </a:spcBef>
              <a:spcAft>
                <a:spcPts val="0"/>
              </a:spcAft>
              <a:buClr>
                <a:schemeClr val="dk1"/>
              </a:buClr>
              <a:buSzPct val="100000"/>
              <a:buFont typeface="Arial"/>
              <a:buChar char="•"/>
            </a:pPr>
            <a:r>
              <a:rPr b="0" i="0" lang="en-US" sz="2500" u="none">
                <a:solidFill>
                  <a:schemeClr val="dk1"/>
                </a:solidFill>
                <a:latin typeface="Cabin"/>
                <a:ea typeface="Cabin"/>
                <a:cs typeface="Cabin"/>
                <a:sym typeface="Cabin"/>
              </a:rPr>
              <a:t>Eventually, even </a:t>
            </a:r>
            <a:r>
              <a:rPr b="1" i="0" lang="en-US" sz="2500" u="none">
                <a:solidFill>
                  <a:schemeClr val="dk1"/>
                </a:solidFill>
                <a:latin typeface="Cabin"/>
                <a:ea typeface="Cabin"/>
                <a:cs typeface="Cabin"/>
                <a:sym typeface="Cabin"/>
              </a:rPr>
              <a:t>Georges Danton</a:t>
            </a:r>
            <a:r>
              <a:rPr b="0" i="0" lang="en-US" sz="2500" u="none">
                <a:solidFill>
                  <a:schemeClr val="dk1"/>
                </a:solidFill>
                <a:latin typeface="Cabin"/>
                <a:ea typeface="Cabin"/>
                <a:cs typeface="Cabin"/>
                <a:sym typeface="Cabin"/>
              </a:rPr>
              <a:t> wanted to end the executions</a:t>
            </a:r>
          </a:p>
          <a:p>
            <a:pPr indent="-285750" lvl="1" marL="742950" marR="0" rtl="0" algn="l">
              <a:lnSpc>
                <a:spcPct val="80000"/>
              </a:lnSpc>
              <a:spcBef>
                <a:spcPts val="440"/>
              </a:spcBef>
              <a:spcAft>
                <a:spcPts val="0"/>
              </a:spcAft>
              <a:buClr>
                <a:schemeClr val="dk1"/>
              </a:buClr>
              <a:buSzPct val="100000"/>
              <a:buFont typeface="Arial"/>
              <a:buChar char="–"/>
            </a:pPr>
            <a:r>
              <a:rPr b="0" i="0" lang="en-US" sz="2200" u="none" cap="none" strike="noStrike">
                <a:solidFill>
                  <a:schemeClr val="dk1"/>
                </a:solidFill>
                <a:latin typeface="Cabin"/>
                <a:ea typeface="Cabin"/>
                <a:cs typeface="Cabin"/>
                <a:sym typeface="Cabin"/>
              </a:rPr>
              <a:t>This resulted in Danton being tried and executed for treason</a:t>
            </a:r>
          </a:p>
          <a:p>
            <a:pPr indent="-342900" lvl="0" marL="342900" marR="0" rtl="0" algn="l">
              <a:lnSpc>
                <a:spcPct val="80000"/>
              </a:lnSpc>
              <a:spcBef>
                <a:spcPts val="500"/>
              </a:spcBef>
              <a:spcAft>
                <a:spcPts val="0"/>
              </a:spcAft>
              <a:buClr>
                <a:schemeClr val="dk1"/>
              </a:buClr>
              <a:buSzPct val="100000"/>
              <a:buFont typeface="Arial"/>
              <a:buChar char="•"/>
            </a:pPr>
            <a:r>
              <a:rPr b="1" i="0" lang="en-US" sz="2500" u="none">
                <a:solidFill>
                  <a:schemeClr val="dk1"/>
                </a:solidFill>
                <a:latin typeface="Cabin"/>
                <a:ea typeface="Cabin"/>
                <a:cs typeface="Cabin"/>
                <a:sym typeface="Cabin"/>
              </a:rPr>
              <a:t>Maximilien Robespierre</a:t>
            </a:r>
            <a:r>
              <a:rPr b="0" i="0" lang="en-US" sz="2500" u="none">
                <a:solidFill>
                  <a:schemeClr val="dk1"/>
                </a:solidFill>
                <a:latin typeface="Cabin"/>
                <a:ea typeface="Cabin"/>
                <a:cs typeface="Cabin"/>
                <a:sym typeface="Cabin"/>
              </a:rPr>
              <a:t> became leader of the Committee of Public Safety</a:t>
            </a:r>
          </a:p>
          <a:p>
            <a:pPr indent="-285750" lvl="1" marL="742950" marR="0" rtl="0" algn="l">
              <a:lnSpc>
                <a:spcPct val="80000"/>
              </a:lnSpc>
              <a:spcBef>
                <a:spcPts val="440"/>
              </a:spcBef>
              <a:spcAft>
                <a:spcPts val="0"/>
              </a:spcAft>
              <a:buClr>
                <a:schemeClr val="dk1"/>
              </a:buClr>
              <a:buSzPct val="100000"/>
              <a:buFont typeface="Arial"/>
              <a:buChar char="–"/>
            </a:pPr>
            <a:r>
              <a:rPr b="0" i="0" lang="en-US" sz="2200" u="none" cap="none" strike="noStrike">
                <a:solidFill>
                  <a:schemeClr val="dk1"/>
                </a:solidFill>
                <a:latin typeface="Cabin"/>
                <a:ea typeface="Cabin"/>
                <a:cs typeface="Cabin"/>
                <a:sym typeface="Cabin"/>
              </a:rPr>
              <a:t>He continued the executions</a:t>
            </a:r>
          </a:p>
          <a:p>
            <a:pPr indent="-285750" lvl="1" marL="742950" marR="0" rtl="0" algn="l">
              <a:lnSpc>
                <a:spcPct val="80000"/>
              </a:lnSpc>
              <a:spcBef>
                <a:spcPts val="440"/>
              </a:spcBef>
              <a:spcAft>
                <a:spcPts val="0"/>
              </a:spcAft>
              <a:buClr>
                <a:schemeClr val="dk1"/>
              </a:buClr>
              <a:buSzPct val="100000"/>
              <a:buFont typeface="Arial"/>
              <a:buChar char="–"/>
            </a:pPr>
            <a:r>
              <a:rPr b="0" i="0" lang="en-US" sz="2200" u="none" cap="none" strike="noStrike">
                <a:solidFill>
                  <a:schemeClr val="dk1"/>
                </a:solidFill>
                <a:latin typeface="Cabin"/>
                <a:ea typeface="Cabin"/>
                <a:cs typeface="Cabin"/>
                <a:sym typeface="Cabin"/>
              </a:rPr>
              <a:t>Convention came to blame Robespierre for the Reign of Terror</a:t>
            </a:r>
          </a:p>
          <a:p>
            <a:pPr indent="-342900" lvl="0" marL="342900" marR="0" rtl="0" algn="l">
              <a:lnSpc>
                <a:spcPct val="80000"/>
              </a:lnSpc>
              <a:spcBef>
                <a:spcPts val="500"/>
              </a:spcBef>
              <a:spcAft>
                <a:spcPts val="0"/>
              </a:spcAft>
              <a:buClr>
                <a:schemeClr val="dk1"/>
              </a:buClr>
              <a:buSzPct val="100000"/>
              <a:buFont typeface="Arial"/>
              <a:buChar char="•"/>
            </a:pPr>
            <a:r>
              <a:rPr b="1" i="0" lang="en-US" sz="2500" u="none">
                <a:solidFill>
                  <a:schemeClr val="dk1"/>
                </a:solidFill>
                <a:latin typeface="Cabin"/>
                <a:ea typeface="Cabin"/>
                <a:cs typeface="Cabin"/>
                <a:sym typeface="Cabin"/>
              </a:rPr>
              <a:t> Reaction to Reign of Terror</a:t>
            </a:r>
          </a:p>
          <a:p>
            <a:pPr indent="-285750" lvl="1" marL="742950" marR="0" rtl="0" algn="l">
              <a:lnSpc>
                <a:spcPct val="80000"/>
              </a:lnSpc>
              <a:spcBef>
                <a:spcPts val="440"/>
              </a:spcBef>
              <a:spcAft>
                <a:spcPts val="0"/>
              </a:spcAft>
              <a:buClr>
                <a:schemeClr val="dk1"/>
              </a:buClr>
              <a:buSzPct val="100000"/>
              <a:buFont typeface="Arial"/>
              <a:buChar char="–"/>
            </a:pPr>
            <a:r>
              <a:rPr b="0" i="0" lang="en-US" sz="2200" u="none" cap="none" strike="noStrike">
                <a:solidFill>
                  <a:schemeClr val="dk1"/>
                </a:solidFill>
                <a:latin typeface="Cabin"/>
                <a:ea typeface="Cabin"/>
                <a:cs typeface="Cabin"/>
                <a:sym typeface="Cabin"/>
              </a:rPr>
              <a:t>July 27, 1794 – ended the Reign of Terror</a:t>
            </a:r>
          </a:p>
          <a:p>
            <a:pPr indent="-285750" lvl="1" marL="742950" marR="0" rtl="0" algn="l">
              <a:lnSpc>
                <a:spcPct val="80000"/>
              </a:lnSpc>
              <a:spcBef>
                <a:spcPts val="440"/>
              </a:spcBef>
              <a:spcAft>
                <a:spcPts val="0"/>
              </a:spcAft>
              <a:buClr>
                <a:schemeClr val="dk1"/>
              </a:buClr>
              <a:buSzPct val="100000"/>
              <a:buFont typeface="Arial"/>
              <a:buChar char="–"/>
            </a:pPr>
            <a:r>
              <a:rPr b="0" i="0" lang="en-US" sz="2200" u="none" cap="none" strike="noStrike">
                <a:solidFill>
                  <a:schemeClr val="dk1"/>
                </a:solidFill>
                <a:latin typeface="Cabin"/>
                <a:ea typeface="Cabin"/>
                <a:cs typeface="Cabin"/>
                <a:sym typeface="Cabin"/>
              </a:rPr>
              <a:t>Convention sent Robespierre and other members of the Committee of Public Safety to the guillotine </a:t>
            </a:r>
          </a:p>
          <a:p>
            <a:pPr indent="-228600" lvl="2" marL="1143000" marR="0" rtl="0" algn="l">
              <a:lnSpc>
                <a:spcPct val="80000"/>
              </a:lnSpc>
              <a:spcBef>
                <a:spcPts val="380"/>
              </a:spcBef>
              <a:spcAft>
                <a:spcPts val="0"/>
              </a:spcAft>
              <a:buClr>
                <a:schemeClr val="dk1"/>
              </a:buClr>
              <a:buSzPct val="100000"/>
              <a:buFont typeface="Arial"/>
              <a:buChar char="•"/>
            </a:pPr>
            <a:r>
              <a:rPr b="0" i="0" lang="en-US" sz="1900" u="none" cap="none" strike="noStrike">
                <a:solidFill>
                  <a:schemeClr val="dk1"/>
                </a:solidFill>
                <a:latin typeface="Cabin"/>
                <a:ea typeface="Cabin"/>
                <a:cs typeface="Cabin"/>
                <a:sym typeface="Cabin"/>
              </a:rPr>
              <a:t>Robespierre was guillotined on July 28, 1794</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x="0" y="0"/>
          <a:ext cx="0" cy="0"/>
          <a:chOff x="0" y="0"/>
          <a:chExt cx="0" cy="0"/>
        </a:xfrm>
      </p:grpSpPr>
      <p:sp>
        <p:nvSpPr>
          <p:cNvPr id="439" name="Shape 43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000" u="none" cap="none" strike="noStrike">
                <a:solidFill>
                  <a:srgbClr val="17375E"/>
                </a:solidFill>
                <a:latin typeface="Cabin"/>
                <a:ea typeface="Cabin"/>
                <a:cs typeface="Cabin"/>
                <a:sym typeface="Cabin"/>
              </a:rPr>
              <a:t>Constitution of the Year III of the Republic (1795)</a:t>
            </a:r>
          </a:p>
        </p:txBody>
      </p:sp>
      <p:sp>
        <p:nvSpPr>
          <p:cNvPr id="440" name="Shape 440"/>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None/>
            </a:pPr>
            <a:r>
              <a:t/>
            </a:r>
            <a:endParaRPr b="0" i="0" sz="3200" u="none">
              <a:solidFill>
                <a:schemeClr val="dk1"/>
              </a:solidFill>
              <a:latin typeface="Cabin"/>
              <a:ea typeface="Cabin"/>
              <a:cs typeface="Cabin"/>
              <a:sym typeface="Cabin"/>
            </a:endParaRP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Cabin"/>
                <a:ea typeface="Cabin"/>
                <a:cs typeface="Cabin"/>
                <a:sym typeface="Cabin"/>
              </a:rPr>
              <a:t>With the foreign invaders vanquished and the Reign of Terror at an end, the Convention was finally able to inaugurate its new constitution</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a:solidFill>
                <a:schemeClr val="dk1"/>
              </a:solidFill>
              <a:latin typeface="Cabin"/>
              <a:ea typeface="Cabin"/>
              <a:cs typeface="Cabin"/>
              <a:sym typeface="Cabin"/>
            </a:endParaRP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Cabin"/>
                <a:ea typeface="Cabin"/>
                <a:cs typeface="Cabin"/>
                <a:sym typeface="Cabin"/>
              </a:rPr>
              <a:t>Constitution of the Year III of the Republic (1795) created the </a:t>
            </a:r>
            <a:r>
              <a:rPr b="1" i="0" lang="en-US" sz="3200" u="none">
                <a:solidFill>
                  <a:schemeClr val="dk1"/>
                </a:solidFill>
                <a:latin typeface="Cabin"/>
                <a:ea typeface="Cabin"/>
                <a:cs typeface="Cabin"/>
                <a:sym typeface="Cabin"/>
              </a:rPr>
              <a:t>Directory</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x="0" y="0"/>
          <a:ext cx="0" cy="0"/>
          <a:chOff x="0" y="0"/>
          <a:chExt cx="0" cy="0"/>
        </a:xfrm>
      </p:grpSpPr>
      <p:sp>
        <p:nvSpPr>
          <p:cNvPr id="445" name="Shape 445"/>
          <p:cNvSpPr txBox="1"/>
          <p:nvPr>
            <p:ph type="title"/>
          </p:nvPr>
        </p:nvSpPr>
        <p:spPr>
          <a:xfrm>
            <a:off x="457200" y="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Government under the Directory</a:t>
            </a:r>
          </a:p>
        </p:txBody>
      </p:sp>
      <p:pic>
        <p:nvPicPr>
          <p:cNvPr id="446" name="Shape 446"/>
          <p:cNvPicPr preferRelativeResize="0"/>
          <p:nvPr>
            <p:ph idx="1" type="body"/>
          </p:nvPr>
        </p:nvPicPr>
        <p:blipFill rotWithShape="1">
          <a:blip r:embed="rId3">
            <a:alphaModFix/>
          </a:blip>
          <a:srcRect b="0" l="0" r="0" t="0"/>
          <a:stretch/>
        </p:blipFill>
        <p:spPr>
          <a:xfrm>
            <a:off x="219075" y="1133475"/>
            <a:ext cx="8632824" cy="5505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Society under the Old Regime</a:t>
            </a:r>
          </a:p>
        </p:txBody>
      </p:sp>
      <p:sp>
        <p:nvSpPr>
          <p:cNvPr id="118" name="Shape 118"/>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000" u="none" cap="none" strike="noStrike">
                <a:solidFill>
                  <a:schemeClr val="dk1"/>
                </a:solidFill>
                <a:latin typeface="Cabin"/>
                <a:ea typeface="Cabin"/>
                <a:cs typeface="Cabin"/>
                <a:sym typeface="Cabin"/>
              </a:rPr>
              <a:t>In France, people were divided into three estates</a:t>
            </a:r>
          </a:p>
          <a:p>
            <a:pPr indent="-285750" lvl="1" marL="742950" marR="0" rtl="0" algn="l">
              <a:lnSpc>
                <a:spcPct val="90000"/>
              </a:lnSpc>
              <a:spcBef>
                <a:spcPts val="520"/>
              </a:spcBef>
              <a:spcAft>
                <a:spcPts val="0"/>
              </a:spcAft>
              <a:buClr>
                <a:schemeClr val="dk1"/>
              </a:buClr>
              <a:buSzPct val="100000"/>
              <a:buFont typeface="Arial"/>
              <a:buChar char="–"/>
            </a:pPr>
            <a:r>
              <a:rPr b="1" i="0" lang="en-US" sz="2600" u="none" cap="none" strike="noStrike">
                <a:solidFill>
                  <a:schemeClr val="dk1"/>
                </a:solidFill>
                <a:latin typeface="Cabin"/>
                <a:ea typeface="Cabin"/>
                <a:cs typeface="Cabin"/>
                <a:sym typeface="Cabin"/>
              </a:rPr>
              <a:t>First Estate</a:t>
            </a:r>
            <a:r>
              <a:rPr b="0" i="0" lang="en-US" sz="2600" u="none" cap="none" strike="noStrike">
                <a:solidFill>
                  <a:schemeClr val="dk1"/>
                </a:solidFill>
                <a:latin typeface="Cabin"/>
                <a:ea typeface="Cabin"/>
                <a:cs typeface="Cabin"/>
                <a:sym typeface="Cabin"/>
              </a:rPr>
              <a:t> </a:t>
            </a:r>
          </a:p>
          <a:p>
            <a:pPr indent="-228600" lvl="2" marL="1143000" marR="0" rtl="0" algn="l">
              <a:lnSpc>
                <a:spcPct val="90000"/>
              </a:lnSpc>
              <a:spcBef>
                <a:spcPts val="440"/>
              </a:spcBef>
              <a:spcAft>
                <a:spcPts val="0"/>
              </a:spcAft>
              <a:buClr>
                <a:schemeClr val="dk1"/>
              </a:buClr>
              <a:buSzPct val="100000"/>
              <a:buFont typeface="Arial"/>
              <a:buChar char="•"/>
            </a:pPr>
            <a:r>
              <a:rPr b="0" i="0" lang="en-US" sz="2200" u="none" cap="none" strike="noStrike">
                <a:solidFill>
                  <a:schemeClr val="dk1"/>
                </a:solidFill>
                <a:latin typeface="Cabin"/>
                <a:ea typeface="Cabin"/>
                <a:cs typeface="Cabin"/>
                <a:sym typeface="Cabin"/>
              </a:rPr>
              <a:t>High-ranking members of the Church</a:t>
            </a:r>
          </a:p>
          <a:p>
            <a:pPr indent="-228600" lvl="2" marL="1143000" marR="0" rtl="0" algn="l">
              <a:lnSpc>
                <a:spcPct val="90000"/>
              </a:lnSpc>
              <a:spcBef>
                <a:spcPts val="440"/>
              </a:spcBef>
              <a:spcAft>
                <a:spcPts val="0"/>
              </a:spcAft>
              <a:buClr>
                <a:schemeClr val="dk1"/>
              </a:buClr>
              <a:buSzPct val="100000"/>
              <a:buFont typeface="Arial"/>
              <a:buChar char="•"/>
            </a:pPr>
            <a:r>
              <a:rPr b="0" i="0" lang="en-US" sz="2200" u="none" cap="none" strike="noStrike">
                <a:solidFill>
                  <a:schemeClr val="dk1"/>
                </a:solidFill>
                <a:latin typeface="Cabin"/>
                <a:ea typeface="Cabin"/>
                <a:cs typeface="Cabin"/>
                <a:sym typeface="Cabin"/>
              </a:rPr>
              <a:t>Privileged class</a:t>
            </a:r>
          </a:p>
          <a:p>
            <a:pPr indent="-285750" lvl="1" marL="742950" marR="0" rtl="0" algn="l">
              <a:lnSpc>
                <a:spcPct val="90000"/>
              </a:lnSpc>
              <a:spcBef>
                <a:spcPts val="520"/>
              </a:spcBef>
              <a:spcAft>
                <a:spcPts val="0"/>
              </a:spcAft>
              <a:buClr>
                <a:schemeClr val="dk1"/>
              </a:buClr>
              <a:buSzPct val="100000"/>
              <a:buFont typeface="Arial"/>
              <a:buChar char="–"/>
            </a:pPr>
            <a:r>
              <a:rPr b="1" i="0" lang="en-US" sz="2600" u="none" cap="none" strike="noStrike">
                <a:solidFill>
                  <a:schemeClr val="dk1"/>
                </a:solidFill>
                <a:latin typeface="Cabin"/>
                <a:ea typeface="Cabin"/>
                <a:cs typeface="Cabin"/>
                <a:sym typeface="Cabin"/>
              </a:rPr>
              <a:t>Second Estate</a:t>
            </a:r>
          </a:p>
          <a:p>
            <a:pPr indent="-228600" lvl="2" marL="1143000" marR="0" rtl="0" algn="l">
              <a:lnSpc>
                <a:spcPct val="90000"/>
              </a:lnSpc>
              <a:spcBef>
                <a:spcPts val="440"/>
              </a:spcBef>
              <a:spcAft>
                <a:spcPts val="0"/>
              </a:spcAft>
              <a:buClr>
                <a:schemeClr val="dk1"/>
              </a:buClr>
              <a:buSzPct val="100000"/>
              <a:buFont typeface="Arial"/>
              <a:buChar char="•"/>
            </a:pPr>
            <a:r>
              <a:rPr b="0" i="0" lang="en-US" sz="2200" u="none" cap="none" strike="noStrike">
                <a:solidFill>
                  <a:schemeClr val="dk1"/>
                </a:solidFill>
                <a:latin typeface="Cabin"/>
                <a:ea typeface="Cabin"/>
                <a:cs typeface="Cabin"/>
                <a:sym typeface="Cabin"/>
              </a:rPr>
              <a:t>Nobility</a:t>
            </a:r>
          </a:p>
          <a:p>
            <a:pPr indent="-228600" lvl="2" marL="1143000" marR="0" rtl="0" algn="l">
              <a:lnSpc>
                <a:spcPct val="90000"/>
              </a:lnSpc>
              <a:spcBef>
                <a:spcPts val="440"/>
              </a:spcBef>
              <a:spcAft>
                <a:spcPts val="0"/>
              </a:spcAft>
              <a:buClr>
                <a:schemeClr val="dk1"/>
              </a:buClr>
              <a:buSzPct val="100000"/>
              <a:buFont typeface="Arial"/>
              <a:buChar char="•"/>
            </a:pPr>
            <a:r>
              <a:rPr b="0" i="0" lang="en-US" sz="2200" u="none" cap="none" strike="noStrike">
                <a:solidFill>
                  <a:schemeClr val="dk1"/>
                </a:solidFill>
                <a:latin typeface="Cabin"/>
                <a:ea typeface="Cabin"/>
                <a:cs typeface="Cabin"/>
                <a:sym typeface="Cabin"/>
              </a:rPr>
              <a:t>Privileged class</a:t>
            </a:r>
          </a:p>
          <a:p>
            <a:pPr indent="-285750" lvl="1" marL="742950" marR="0" rtl="0" algn="l">
              <a:lnSpc>
                <a:spcPct val="90000"/>
              </a:lnSpc>
              <a:spcBef>
                <a:spcPts val="520"/>
              </a:spcBef>
              <a:spcAft>
                <a:spcPts val="0"/>
              </a:spcAft>
              <a:buClr>
                <a:schemeClr val="dk1"/>
              </a:buClr>
              <a:buSzPct val="100000"/>
              <a:buFont typeface="Arial"/>
              <a:buChar char="–"/>
            </a:pPr>
            <a:r>
              <a:rPr b="1" i="0" lang="en-US" sz="2600" u="none" cap="none" strike="noStrike">
                <a:solidFill>
                  <a:schemeClr val="dk1"/>
                </a:solidFill>
                <a:latin typeface="Cabin"/>
                <a:ea typeface="Cabin"/>
                <a:cs typeface="Cabin"/>
                <a:sym typeface="Cabin"/>
              </a:rPr>
              <a:t>Third Estate</a:t>
            </a:r>
          </a:p>
          <a:p>
            <a:pPr indent="-228600" lvl="2" marL="1143000" marR="0" rtl="0" algn="l">
              <a:lnSpc>
                <a:spcPct val="90000"/>
              </a:lnSpc>
              <a:spcBef>
                <a:spcPts val="440"/>
              </a:spcBef>
              <a:spcAft>
                <a:spcPts val="0"/>
              </a:spcAft>
              <a:buClr>
                <a:schemeClr val="dk1"/>
              </a:buClr>
              <a:buSzPct val="100000"/>
              <a:buFont typeface="Arial"/>
              <a:buChar char="•"/>
            </a:pPr>
            <a:r>
              <a:rPr b="0" i="0" lang="en-US" sz="2200" u="none" cap="none" strike="noStrike">
                <a:solidFill>
                  <a:schemeClr val="dk1"/>
                </a:solidFill>
                <a:latin typeface="Cabin"/>
                <a:ea typeface="Cabin"/>
                <a:cs typeface="Cabin"/>
                <a:sym typeface="Cabin"/>
              </a:rPr>
              <a:t>Everyone else – from peasants in the countryside to wealthy bourgeoisie merchants in the cities</a:t>
            </a:r>
          </a:p>
          <a:p>
            <a:pPr indent="-228600" lvl="2" marL="1143000" marR="0" rtl="0" algn="l">
              <a:lnSpc>
                <a:spcPct val="90000"/>
              </a:lnSpc>
              <a:spcBef>
                <a:spcPts val="440"/>
              </a:spcBef>
              <a:spcAft>
                <a:spcPts val="0"/>
              </a:spcAft>
              <a:buClr>
                <a:schemeClr val="dk1"/>
              </a:buClr>
              <a:buSzPct val="100000"/>
              <a:buFont typeface="Arial"/>
              <a:buChar char="•"/>
            </a:pPr>
            <a:r>
              <a:rPr b="0" i="0" lang="en-US" sz="2200" u="none" cap="none" strike="noStrike">
                <a:solidFill>
                  <a:schemeClr val="dk1"/>
                </a:solidFill>
                <a:latin typeface="Cabin"/>
                <a:ea typeface="Cabin"/>
                <a:cs typeface="Cabin"/>
                <a:sym typeface="Cabin"/>
              </a:rPr>
              <a:t>Unprivileged class</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x="0" y="0"/>
          <a:ext cx="0" cy="0"/>
          <a:chOff x="0" y="0"/>
          <a:chExt cx="0" cy="0"/>
        </a:xfrm>
      </p:grpSpPr>
      <p:sp>
        <p:nvSpPr>
          <p:cNvPr id="451" name="Shape 45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000" u="none" cap="none" strike="noStrike">
                <a:solidFill>
                  <a:srgbClr val="17375E"/>
                </a:solidFill>
                <a:latin typeface="Cabin"/>
                <a:ea typeface="Cabin"/>
                <a:cs typeface="Cabin"/>
                <a:sym typeface="Cabin"/>
              </a:rPr>
              <a:t>Other Parting Reforms</a:t>
            </a:r>
            <a:br>
              <a:rPr b="0" i="0" lang="en-US" sz="4000" u="none" cap="none" strike="noStrike">
                <a:solidFill>
                  <a:srgbClr val="17375E"/>
                </a:solidFill>
                <a:latin typeface="Cabin"/>
                <a:ea typeface="Cabin"/>
                <a:cs typeface="Cabin"/>
                <a:sym typeface="Cabin"/>
              </a:rPr>
            </a:br>
            <a:r>
              <a:rPr b="0" i="0" lang="en-US" sz="4000" u="none" cap="none" strike="noStrike">
                <a:solidFill>
                  <a:srgbClr val="17375E"/>
                </a:solidFill>
                <a:latin typeface="Cabin"/>
                <a:ea typeface="Cabin"/>
                <a:cs typeface="Cabin"/>
                <a:sym typeface="Cabin"/>
              </a:rPr>
              <a:t>Passed by the Convention</a:t>
            </a:r>
          </a:p>
        </p:txBody>
      </p:sp>
      <p:pic>
        <p:nvPicPr>
          <p:cNvPr id="452" name="Shape 452"/>
          <p:cNvPicPr preferRelativeResize="0"/>
          <p:nvPr>
            <p:ph idx="1" type="body"/>
          </p:nvPr>
        </p:nvPicPr>
        <p:blipFill rotWithShape="1">
          <a:blip r:embed="rId3">
            <a:alphaModFix/>
          </a:blip>
          <a:srcRect b="0" l="0" r="0" t="0"/>
          <a:stretch/>
        </p:blipFill>
        <p:spPr>
          <a:xfrm>
            <a:off x="171450" y="1298575"/>
            <a:ext cx="8796336" cy="533399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6" name="Shape 456"/>
        <p:cNvGrpSpPr/>
        <p:nvPr/>
      </p:nvGrpSpPr>
      <p:grpSpPr>
        <a:xfrm>
          <a:off x="0" y="0"/>
          <a:ext cx="0" cy="0"/>
          <a:chOff x="0" y="0"/>
          <a:chExt cx="0" cy="0"/>
        </a:xfrm>
      </p:grpSpPr>
      <p:sp>
        <p:nvSpPr>
          <p:cNvPr id="457" name="Shape 457"/>
          <p:cNvSpPr txBox="1"/>
          <p:nvPr>
            <p:ph type="title"/>
          </p:nvPr>
        </p:nvSpPr>
        <p:spPr>
          <a:xfrm>
            <a:off x="457200" y="0"/>
            <a:ext cx="8229600" cy="8381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Directory (1795-1799)</a:t>
            </a:r>
          </a:p>
        </p:txBody>
      </p:sp>
      <p:pic>
        <p:nvPicPr>
          <p:cNvPr id="458" name="Shape 458"/>
          <p:cNvPicPr preferRelativeResize="0"/>
          <p:nvPr>
            <p:ph idx="1" type="body"/>
          </p:nvPr>
        </p:nvPicPr>
        <p:blipFill rotWithShape="1">
          <a:blip r:embed="rId3">
            <a:alphaModFix/>
          </a:blip>
          <a:srcRect b="0" l="0" r="0" t="0"/>
          <a:stretch/>
        </p:blipFill>
        <p:spPr>
          <a:xfrm>
            <a:off x="201611" y="828675"/>
            <a:ext cx="8740774" cy="603567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2" name="Shape 462"/>
        <p:cNvGrpSpPr/>
        <p:nvPr/>
      </p:nvGrpSpPr>
      <p:grpSpPr>
        <a:xfrm>
          <a:off x="0" y="0"/>
          <a:ext cx="0" cy="0"/>
          <a:chOff x="0" y="0"/>
          <a:chExt cx="0" cy="0"/>
        </a:xfrm>
      </p:grpSpPr>
      <p:sp>
        <p:nvSpPr>
          <p:cNvPr id="463" name="Shape 463"/>
          <p:cNvSpPr txBox="1"/>
          <p:nvPr>
            <p:ph type="title"/>
          </p:nvPr>
        </p:nvSpPr>
        <p:spPr>
          <a:xfrm>
            <a:off x="457200" y="0"/>
            <a:ext cx="8229600"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Review Questions</a:t>
            </a:r>
          </a:p>
        </p:txBody>
      </p:sp>
      <p:pic>
        <p:nvPicPr>
          <p:cNvPr id="464" name="Shape 464"/>
          <p:cNvPicPr preferRelativeResize="0"/>
          <p:nvPr>
            <p:ph idx="1" type="body"/>
          </p:nvPr>
        </p:nvPicPr>
        <p:blipFill rotWithShape="1">
          <a:blip r:embed="rId3">
            <a:alphaModFix/>
          </a:blip>
          <a:srcRect b="0" l="0" r="0" t="0"/>
          <a:stretch/>
        </p:blipFill>
        <p:spPr>
          <a:xfrm>
            <a:off x="171450" y="914400"/>
            <a:ext cx="8875712" cy="57181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0"/>
            <a:ext cx="8229600" cy="990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400" u="none" cap="none" strike="noStrike">
                <a:solidFill>
                  <a:srgbClr val="17375E"/>
                </a:solidFill>
                <a:latin typeface="Cabin"/>
                <a:ea typeface="Cabin"/>
                <a:cs typeface="Cabin"/>
                <a:sym typeface="Cabin"/>
              </a:rPr>
              <a:t>The Three Estates</a:t>
            </a:r>
          </a:p>
        </p:txBody>
      </p:sp>
      <p:graphicFrame>
        <p:nvGraphicFramePr>
          <p:cNvPr id="124" name="Shape 124"/>
          <p:cNvGraphicFramePr/>
          <p:nvPr/>
        </p:nvGraphicFramePr>
        <p:xfrm>
          <a:off x="228600" y="1046162"/>
          <a:ext cx="3000000" cy="3000000"/>
        </p:xfrm>
        <a:graphic>
          <a:graphicData uri="http://schemas.openxmlformats.org/drawingml/2006/table">
            <a:tbl>
              <a:tblPr>
                <a:noFill/>
                <a:tableStyleId>{D36CA558-3EC4-428C-9526-C4BD3C1B3610}</a:tableStyleId>
              </a:tblPr>
              <a:tblGrid>
                <a:gridCol w="914400"/>
                <a:gridCol w="1371600"/>
                <a:gridCol w="2362200"/>
                <a:gridCol w="1447800"/>
                <a:gridCol w="2590800"/>
              </a:tblGrid>
              <a:tr h="371475">
                <a:tc>
                  <a:txBody>
                    <a:bodyPr>
                      <a:noAutofit/>
                    </a:bodyPr>
                    <a:lstStyle/>
                    <a:p>
                      <a:pPr indent="0" lvl="0" marL="0" marR="0" rtl="0" algn="ctr">
                        <a:lnSpc>
                          <a:spcPct val="100000"/>
                        </a:lnSpc>
                        <a:spcBef>
                          <a:spcPts val="0"/>
                        </a:spcBef>
                        <a:spcAft>
                          <a:spcPts val="0"/>
                        </a:spcAft>
                        <a:buClr>
                          <a:srgbClr val="FFFFFF"/>
                        </a:buClr>
                        <a:buSzPct val="25000"/>
                        <a:buFont typeface="Cabin"/>
                        <a:buNone/>
                      </a:pPr>
                      <a:r>
                        <a:rPr b="1" i="0" lang="en-US" sz="1600" u="none" cap="none" strike="noStrike">
                          <a:solidFill>
                            <a:srgbClr val="FFFFFF"/>
                          </a:solidFill>
                          <a:latin typeface="Cabin"/>
                          <a:ea typeface="Cabin"/>
                          <a:cs typeface="Cabin"/>
                          <a:sym typeface="Cabin"/>
                        </a:rPr>
                        <a:t>Estate</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rgbClr val="FFFFFF"/>
                        </a:buClr>
                        <a:buSzPct val="25000"/>
                        <a:buFont typeface="Cabin"/>
                        <a:buNone/>
                      </a:pPr>
                      <a:r>
                        <a:rPr b="1" i="0" lang="en-US" sz="1600" u="none" cap="none" strike="noStrike">
                          <a:solidFill>
                            <a:srgbClr val="FFFFFF"/>
                          </a:solidFill>
                          <a:latin typeface="Cabin"/>
                          <a:ea typeface="Cabin"/>
                          <a:cs typeface="Cabin"/>
                          <a:sym typeface="Cabin"/>
                        </a:rPr>
                        <a:t>Population</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rgbClr val="FFFFFF"/>
                        </a:buClr>
                        <a:buSzPct val="25000"/>
                        <a:buFont typeface="Cabin"/>
                        <a:buNone/>
                      </a:pPr>
                      <a:r>
                        <a:rPr b="1" i="0" lang="en-US" sz="1600" u="none" cap="none" strike="noStrike">
                          <a:solidFill>
                            <a:srgbClr val="FFFFFF"/>
                          </a:solidFill>
                          <a:latin typeface="Cabin"/>
                          <a:ea typeface="Cabin"/>
                          <a:cs typeface="Cabin"/>
                          <a:sym typeface="Cabin"/>
                        </a:rPr>
                        <a:t>Privileges</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rgbClr val="FFFFFF"/>
                        </a:buClr>
                        <a:buSzPct val="25000"/>
                        <a:buFont typeface="Cabin"/>
                        <a:buNone/>
                      </a:pPr>
                      <a:r>
                        <a:rPr b="1" i="0" lang="en-US" sz="1600" u="none" cap="none" strike="noStrike">
                          <a:solidFill>
                            <a:srgbClr val="FFFFFF"/>
                          </a:solidFill>
                          <a:latin typeface="Cabin"/>
                          <a:ea typeface="Cabin"/>
                          <a:cs typeface="Cabin"/>
                          <a:sym typeface="Cabin"/>
                        </a:rPr>
                        <a:t>Exemptions</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rgbClr val="FFFFFF"/>
                        </a:buClr>
                        <a:buSzPct val="25000"/>
                        <a:buFont typeface="Cabin"/>
                        <a:buNone/>
                      </a:pPr>
                      <a:r>
                        <a:rPr b="1" i="0" lang="en-US" sz="1600" u="none" cap="none" strike="noStrike">
                          <a:solidFill>
                            <a:srgbClr val="FFFFFF"/>
                          </a:solidFill>
                          <a:latin typeface="Cabin"/>
                          <a:ea typeface="Cabin"/>
                          <a:cs typeface="Cabin"/>
                          <a:sym typeface="Cabin"/>
                        </a:rPr>
                        <a:t>Burdens</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r>
              <a:tr h="1919275">
                <a:tc>
                  <a:txBody>
                    <a:bodyPr>
                      <a:noAutofit/>
                    </a:bodyPr>
                    <a:lstStyle/>
                    <a:p>
                      <a:pPr indent="0" lvl="0" marL="0" marR="0" rtl="0" algn="ctr">
                        <a:lnSpc>
                          <a:spcPct val="100000"/>
                        </a:lnSpc>
                        <a:spcBef>
                          <a:spcPts val="0"/>
                        </a:spcBef>
                        <a:spcAft>
                          <a:spcPts val="0"/>
                        </a:spcAft>
                        <a:buClr>
                          <a:srgbClr val="000000"/>
                        </a:buClr>
                        <a:buSzPct val="25000"/>
                        <a:buFont typeface="Cabin"/>
                        <a:buNone/>
                      </a:pPr>
                      <a:r>
                        <a:rPr b="0" i="0" lang="en-US" sz="1600" u="none" cap="none" strike="noStrike">
                          <a:solidFill>
                            <a:srgbClr val="000000"/>
                          </a:solidFill>
                          <a:latin typeface="Cabin"/>
                          <a:ea typeface="Cabin"/>
                          <a:cs typeface="Cabin"/>
                          <a:sym typeface="Cabin"/>
                        </a:rPr>
                        <a:t>First </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Circa 130,000</a:t>
                      </a:r>
                    </a:p>
                    <a:p>
                      <a:pPr indent="0" lvl="0" marL="0" marR="0" rtl="0" algn="l">
                        <a:lnSpc>
                          <a:spcPct val="100000"/>
                        </a:lnSpc>
                        <a:spcBef>
                          <a:spcPts val="0"/>
                        </a:spcBef>
                        <a:spcAft>
                          <a:spcPts val="0"/>
                        </a:spcAft>
                        <a:buClr>
                          <a:schemeClr val="dk1"/>
                        </a:buClr>
                        <a:buSzPct val="25000"/>
                        <a:buFont typeface="Cabin"/>
                        <a:buNone/>
                      </a:pPr>
                      <a:r>
                        <a:t/>
                      </a:r>
                      <a:endParaRPr b="0" i="0" sz="1200" u="none" cap="none" strike="noStrike">
                        <a:solidFill>
                          <a:srgbClr val="000000"/>
                        </a:solidFill>
                        <a:latin typeface="Cabin"/>
                        <a:ea typeface="Cabin"/>
                        <a:cs typeface="Cabin"/>
                        <a:sym typeface="Cabin"/>
                      </a:endParaRPr>
                    </a:p>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High-ranking clergy</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Collected the tithe</a:t>
                      </a:r>
                    </a:p>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Censorship of the press</a:t>
                      </a:r>
                    </a:p>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Control of education</a:t>
                      </a:r>
                    </a:p>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Kept records of births, deaths, marriages, etc.</a:t>
                      </a:r>
                    </a:p>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Catholic faith held honored position of being the state religion (practiced by monarch and nobility)</a:t>
                      </a:r>
                    </a:p>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Owned 20% of the land</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Paid no taxes</a:t>
                      </a:r>
                    </a:p>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Subject to Church law rather than civil law</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Moral obligation (rather than legal obligation) to assist the poor and needy</a:t>
                      </a:r>
                    </a:p>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Support the monarchy and Old Regime</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1006475">
                <a:tc>
                  <a:txBody>
                    <a:bodyPr>
                      <a:noAutofit/>
                    </a:bodyPr>
                    <a:lstStyle/>
                    <a:p>
                      <a:pPr indent="0" lvl="0" marL="0" marR="0" rtl="0" algn="ctr">
                        <a:lnSpc>
                          <a:spcPct val="100000"/>
                        </a:lnSpc>
                        <a:spcBef>
                          <a:spcPts val="0"/>
                        </a:spcBef>
                        <a:spcAft>
                          <a:spcPts val="0"/>
                        </a:spcAft>
                        <a:buClr>
                          <a:srgbClr val="000000"/>
                        </a:buClr>
                        <a:buSzPct val="25000"/>
                        <a:buFont typeface="Cabin"/>
                        <a:buNone/>
                      </a:pPr>
                      <a:r>
                        <a:rPr b="0" i="0" lang="en-US" sz="1600" u="none" cap="none" strike="noStrike">
                          <a:solidFill>
                            <a:srgbClr val="000000"/>
                          </a:solidFill>
                          <a:latin typeface="Cabin"/>
                          <a:ea typeface="Cabin"/>
                          <a:cs typeface="Cabin"/>
                          <a:sym typeface="Cabin"/>
                        </a:rPr>
                        <a:t>Second</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Circa 110,000</a:t>
                      </a:r>
                    </a:p>
                    <a:p>
                      <a:pPr indent="0" lvl="0" marL="0" marR="0" rtl="0" algn="l">
                        <a:lnSpc>
                          <a:spcPct val="100000"/>
                        </a:lnSpc>
                        <a:spcBef>
                          <a:spcPts val="0"/>
                        </a:spcBef>
                        <a:spcAft>
                          <a:spcPts val="0"/>
                        </a:spcAft>
                        <a:buClr>
                          <a:schemeClr val="dk1"/>
                        </a:buClr>
                        <a:buSzPct val="25000"/>
                        <a:buFont typeface="Cabin"/>
                        <a:buNone/>
                      </a:pPr>
                      <a:r>
                        <a:t/>
                      </a:r>
                      <a:endParaRPr b="0" i="0" sz="1200" u="none" cap="none" strike="noStrike">
                        <a:solidFill>
                          <a:srgbClr val="000000"/>
                        </a:solidFill>
                        <a:latin typeface="Cabin"/>
                        <a:ea typeface="Cabin"/>
                        <a:cs typeface="Cabin"/>
                        <a:sym typeface="Cabin"/>
                      </a:endParaRPr>
                    </a:p>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Nobles</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Collected taxes in the form of feudal dues</a:t>
                      </a:r>
                    </a:p>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Monopolized military and state appointments</a:t>
                      </a:r>
                    </a:p>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Owned 20% of the land</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Paid no taxes</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Support the monarchy and Old Regime</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2286000">
                <a:tc>
                  <a:txBody>
                    <a:bodyPr>
                      <a:noAutofit/>
                    </a:bodyPr>
                    <a:lstStyle/>
                    <a:p>
                      <a:pPr indent="0" lvl="0" marL="0" marR="0" rtl="0" algn="ctr">
                        <a:lnSpc>
                          <a:spcPct val="100000"/>
                        </a:lnSpc>
                        <a:spcBef>
                          <a:spcPts val="0"/>
                        </a:spcBef>
                        <a:spcAft>
                          <a:spcPts val="0"/>
                        </a:spcAft>
                        <a:buClr>
                          <a:srgbClr val="000000"/>
                        </a:buClr>
                        <a:buSzPct val="25000"/>
                        <a:buFont typeface="Cabin"/>
                        <a:buNone/>
                      </a:pPr>
                      <a:r>
                        <a:rPr b="0" i="0" lang="en-US" sz="1600" u="none" cap="none" strike="noStrike">
                          <a:solidFill>
                            <a:srgbClr val="000000"/>
                          </a:solidFill>
                          <a:latin typeface="Cabin"/>
                          <a:ea typeface="Cabin"/>
                          <a:cs typeface="Cabin"/>
                          <a:sym typeface="Cabin"/>
                        </a:rPr>
                        <a:t>Third </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Circa 25,000,000</a:t>
                      </a:r>
                    </a:p>
                    <a:p>
                      <a:pPr indent="0" lvl="0" marL="0" marR="0" rtl="0" algn="l">
                        <a:lnSpc>
                          <a:spcPct val="100000"/>
                        </a:lnSpc>
                        <a:spcBef>
                          <a:spcPts val="0"/>
                        </a:spcBef>
                        <a:spcAft>
                          <a:spcPts val="0"/>
                        </a:spcAft>
                        <a:buClr>
                          <a:schemeClr val="dk1"/>
                        </a:buClr>
                        <a:buSzPct val="100000"/>
                        <a:buFont typeface="Arial"/>
                        <a:buNone/>
                      </a:pPr>
                      <a:r>
                        <a:t/>
                      </a:r>
                      <a:endParaRPr b="0" i="0" sz="1200" u="none" cap="none" strike="noStrike">
                        <a:solidFill>
                          <a:srgbClr val="000000"/>
                        </a:solidFill>
                        <a:latin typeface="Cabin"/>
                        <a:ea typeface="Cabin"/>
                        <a:cs typeface="Cabin"/>
                        <a:sym typeface="Cabin"/>
                      </a:endParaRPr>
                    </a:p>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Everyone else:  artisans, bourgeoisie, city workers, merchants, peasants, etc., along with many parish priests</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None</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None</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Paid all taxes</a:t>
                      </a:r>
                    </a:p>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bin"/>
                          <a:ea typeface="Cabin"/>
                          <a:cs typeface="Cabin"/>
                          <a:sym typeface="Cabin"/>
                        </a:rPr>
                        <a:t>Tithe (Church tax)</a:t>
                      </a:r>
                    </a:p>
                    <a:p>
                      <a:pPr indent="0" lvl="0" marL="0" marR="0" rtl="0" algn="l">
                        <a:lnSpc>
                          <a:spcPct val="100000"/>
                        </a:lnSpc>
                        <a:spcBef>
                          <a:spcPts val="0"/>
                        </a:spcBef>
                        <a:spcAft>
                          <a:spcPts val="0"/>
                        </a:spcAft>
                        <a:buClr>
                          <a:srgbClr val="000000"/>
                        </a:buClr>
                        <a:buSzPct val="100000"/>
                        <a:buFont typeface="Arial"/>
                        <a:buChar char="•"/>
                      </a:pPr>
                      <a:r>
                        <a:rPr b="0" i="1" lang="en-US" sz="1200" u="none" cap="none" strike="noStrike">
                          <a:solidFill>
                            <a:srgbClr val="000000"/>
                          </a:solidFill>
                          <a:latin typeface="Cabin"/>
                          <a:ea typeface="Cabin"/>
                          <a:cs typeface="Cabin"/>
                          <a:sym typeface="Cabin"/>
                        </a:rPr>
                        <a:t>Octrot</a:t>
                      </a:r>
                      <a:r>
                        <a:rPr b="0" i="0" lang="en-US" sz="1200" u="none" cap="none" strike="noStrike">
                          <a:solidFill>
                            <a:srgbClr val="000000"/>
                          </a:solidFill>
                          <a:latin typeface="Cabin"/>
                          <a:ea typeface="Cabin"/>
                          <a:cs typeface="Cabin"/>
                          <a:sym typeface="Cabin"/>
                        </a:rPr>
                        <a:t> (tax on goods brought into cities)</a:t>
                      </a:r>
                    </a:p>
                    <a:p>
                      <a:pPr indent="0" lvl="0" marL="0" marR="0" rtl="0" algn="l">
                        <a:lnSpc>
                          <a:spcPct val="100000"/>
                        </a:lnSpc>
                        <a:spcBef>
                          <a:spcPts val="0"/>
                        </a:spcBef>
                        <a:spcAft>
                          <a:spcPts val="0"/>
                        </a:spcAft>
                        <a:buClr>
                          <a:srgbClr val="000000"/>
                        </a:buClr>
                        <a:buSzPct val="100000"/>
                        <a:buFont typeface="Arial"/>
                        <a:buChar char="•"/>
                      </a:pPr>
                      <a:r>
                        <a:rPr b="0" i="1" lang="en-US" sz="1200" u="none" cap="none" strike="noStrike">
                          <a:solidFill>
                            <a:srgbClr val="000000"/>
                          </a:solidFill>
                          <a:latin typeface="Cabin"/>
                          <a:ea typeface="Cabin"/>
                          <a:cs typeface="Cabin"/>
                          <a:sym typeface="Cabin"/>
                        </a:rPr>
                        <a:t>Corv</a:t>
                      </a:r>
                      <a:r>
                        <a:rPr b="0" i="1" lang="en-US" sz="1200" u="none" cap="none" strike="noStrike">
                          <a:solidFill>
                            <a:srgbClr val="000000"/>
                          </a:solidFill>
                          <a:latin typeface="Calibri"/>
                          <a:ea typeface="Calibri"/>
                          <a:cs typeface="Calibri"/>
                          <a:sym typeface="Calibri"/>
                        </a:rPr>
                        <a:t>ée</a:t>
                      </a:r>
                      <a:r>
                        <a:rPr b="0" i="0" lang="en-US" sz="1200" u="none" cap="none" strike="noStrike">
                          <a:solidFill>
                            <a:srgbClr val="000000"/>
                          </a:solidFill>
                          <a:latin typeface="Calibri"/>
                          <a:ea typeface="Calibri"/>
                          <a:cs typeface="Calibri"/>
                          <a:sym typeface="Calibri"/>
                        </a:rPr>
                        <a:t> (forced road work)</a:t>
                      </a:r>
                    </a:p>
                    <a:p>
                      <a:pPr indent="0" lvl="0" marL="0" marR="0" rtl="0" algn="l">
                        <a:lnSpc>
                          <a:spcPct val="100000"/>
                        </a:lnSpc>
                        <a:spcBef>
                          <a:spcPts val="0"/>
                        </a:spcBef>
                        <a:spcAft>
                          <a:spcPts val="0"/>
                        </a:spcAft>
                        <a:buClr>
                          <a:srgbClr val="000000"/>
                        </a:buClr>
                        <a:buSzPct val="100000"/>
                        <a:buFont typeface="Arial"/>
                        <a:buChar char="•"/>
                      </a:pPr>
                      <a:r>
                        <a:rPr b="0" i="1" lang="en-US" sz="1200" u="none" cap="none" strike="noStrike">
                          <a:solidFill>
                            <a:srgbClr val="000000"/>
                          </a:solidFill>
                          <a:latin typeface="Calibri"/>
                          <a:ea typeface="Calibri"/>
                          <a:cs typeface="Calibri"/>
                          <a:sym typeface="Calibri"/>
                        </a:rPr>
                        <a:t>Capitation</a:t>
                      </a:r>
                      <a:r>
                        <a:rPr b="0" i="0" lang="en-US" sz="1200" u="none" cap="none" strike="noStrike">
                          <a:solidFill>
                            <a:srgbClr val="000000"/>
                          </a:solidFill>
                          <a:latin typeface="Calibri"/>
                          <a:ea typeface="Calibri"/>
                          <a:cs typeface="Calibri"/>
                          <a:sym typeface="Calibri"/>
                        </a:rPr>
                        <a:t> (poll tax)</a:t>
                      </a:r>
                    </a:p>
                    <a:p>
                      <a:pPr indent="0" lvl="0" marL="0" marR="0" rtl="0" algn="l">
                        <a:lnSpc>
                          <a:spcPct val="100000"/>
                        </a:lnSpc>
                        <a:spcBef>
                          <a:spcPts val="0"/>
                        </a:spcBef>
                        <a:spcAft>
                          <a:spcPts val="0"/>
                        </a:spcAft>
                        <a:buClr>
                          <a:srgbClr val="000000"/>
                        </a:buClr>
                        <a:buSzPct val="100000"/>
                        <a:buFont typeface="Arial"/>
                        <a:buChar char="•"/>
                      </a:pPr>
                      <a:r>
                        <a:rPr b="0" i="1" lang="en-US" sz="1200" u="none" cap="none" strike="noStrike">
                          <a:solidFill>
                            <a:srgbClr val="000000"/>
                          </a:solidFill>
                          <a:latin typeface="Calibri"/>
                          <a:ea typeface="Calibri"/>
                          <a:cs typeface="Calibri"/>
                          <a:sym typeface="Calibri"/>
                        </a:rPr>
                        <a:t>Vingtiéme</a:t>
                      </a:r>
                      <a:r>
                        <a:rPr b="0" i="0" lang="en-US" sz="1200" u="none" cap="none" strike="noStrike">
                          <a:solidFill>
                            <a:srgbClr val="000000"/>
                          </a:solidFill>
                          <a:latin typeface="Calibri"/>
                          <a:ea typeface="Calibri"/>
                          <a:cs typeface="Calibri"/>
                          <a:sym typeface="Calibri"/>
                        </a:rPr>
                        <a:t> (income tax)</a:t>
                      </a:r>
                    </a:p>
                    <a:p>
                      <a:pPr indent="0" lvl="0" marL="0" marR="0" rtl="0" algn="l">
                        <a:lnSpc>
                          <a:spcPct val="100000"/>
                        </a:lnSpc>
                        <a:spcBef>
                          <a:spcPts val="0"/>
                        </a:spcBef>
                        <a:spcAft>
                          <a:spcPts val="0"/>
                        </a:spcAft>
                        <a:buClr>
                          <a:srgbClr val="000000"/>
                        </a:buClr>
                        <a:buSzPct val="100000"/>
                        <a:buFont typeface="Arial"/>
                        <a:buChar char="•"/>
                      </a:pPr>
                      <a:r>
                        <a:rPr b="0" i="1" lang="en-US" sz="1200" u="none" cap="none" strike="noStrike">
                          <a:solidFill>
                            <a:srgbClr val="000000"/>
                          </a:solidFill>
                          <a:latin typeface="Calibri"/>
                          <a:ea typeface="Calibri"/>
                          <a:cs typeface="Calibri"/>
                          <a:sym typeface="Calibri"/>
                        </a:rPr>
                        <a:t>Gabelle</a:t>
                      </a:r>
                      <a:r>
                        <a:rPr b="0" i="0" lang="en-US" sz="1200" u="none" cap="none" strike="noStrike">
                          <a:solidFill>
                            <a:srgbClr val="000000"/>
                          </a:solidFill>
                          <a:latin typeface="Calibri"/>
                          <a:ea typeface="Calibri"/>
                          <a:cs typeface="Calibri"/>
                          <a:sym typeface="Calibri"/>
                        </a:rPr>
                        <a:t> (salt tax)</a:t>
                      </a:r>
                    </a:p>
                    <a:p>
                      <a:pPr indent="0" lvl="0" marL="0" marR="0" rtl="0" algn="l">
                        <a:lnSpc>
                          <a:spcPct val="100000"/>
                        </a:lnSpc>
                        <a:spcBef>
                          <a:spcPts val="0"/>
                        </a:spcBef>
                        <a:spcAft>
                          <a:spcPts val="0"/>
                        </a:spcAft>
                        <a:buClr>
                          <a:srgbClr val="000000"/>
                        </a:buClr>
                        <a:buSzPct val="100000"/>
                        <a:buFont typeface="Arial"/>
                        <a:buChar char="•"/>
                      </a:pPr>
                      <a:r>
                        <a:rPr b="0" i="1" lang="en-US" sz="1200" u="none" cap="none" strike="noStrike">
                          <a:solidFill>
                            <a:srgbClr val="000000"/>
                          </a:solidFill>
                          <a:latin typeface="Calibri"/>
                          <a:ea typeface="Calibri"/>
                          <a:cs typeface="Calibri"/>
                          <a:sym typeface="Calibri"/>
                        </a:rPr>
                        <a:t>Taille</a:t>
                      </a:r>
                      <a:r>
                        <a:rPr b="0" i="0" lang="en-US" sz="1200" u="none" cap="none" strike="noStrike">
                          <a:solidFill>
                            <a:srgbClr val="000000"/>
                          </a:solidFill>
                          <a:latin typeface="Calibri"/>
                          <a:ea typeface="Calibri"/>
                          <a:cs typeface="Calibri"/>
                          <a:sym typeface="Calibri"/>
                        </a:rPr>
                        <a:t> (land tax)</a:t>
                      </a:r>
                    </a:p>
                    <a:p>
                      <a:pPr indent="0" lvl="0" marL="0" marR="0" rtl="0" algn="l">
                        <a:lnSpc>
                          <a:spcPct val="100000"/>
                        </a:lnSpc>
                        <a:spcBef>
                          <a:spcPts val="0"/>
                        </a:spcBef>
                        <a:spcAft>
                          <a:spcPts val="0"/>
                        </a:spcAft>
                        <a:buClr>
                          <a:srgbClr val="000000"/>
                        </a:buClr>
                        <a:buSzPct val="100000"/>
                        <a:buFont typeface="Arial"/>
                        <a:buChar char="•"/>
                      </a:pPr>
                      <a:r>
                        <a:rPr b="0" i="0" lang="en-US" sz="1200" u="none" cap="none" strike="noStrike">
                          <a:solidFill>
                            <a:srgbClr val="000000"/>
                          </a:solidFill>
                          <a:latin typeface="Calibri"/>
                          <a:ea typeface="Calibri"/>
                          <a:cs typeface="Calibri"/>
                          <a:sym typeface="Calibri"/>
                        </a:rPr>
                        <a:t>Feudal dues for use of local manor’s winepress, oven, etc.</a:t>
                      </a:r>
                    </a:p>
                    <a:p>
                      <a:pPr indent="0" lvl="0" marL="0" marR="0" rtl="0" algn="l">
                        <a:spcBef>
                          <a:spcPts val="0"/>
                        </a:spcBef>
                        <a:buSzPct val="25000"/>
                        <a:buNone/>
                      </a:pPr>
                      <a:r>
                        <a:t/>
                      </a:r>
                      <a:endParaRPr b="0" i="1" sz="1200" u="none">
                        <a:solidFill>
                          <a:srgbClr val="000000"/>
                        </a:solidFill>
                        <a:latin typeface="Calibri"/>
                        <a:ea typeface="Calibri"/>
                        <a:cs typeface="Calibri"/>
                        <a:sym typeface="Calibri"/>
                      </a:endParaRP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pic>
        <p:nvPicPr>
          <p:cNvPr id="129" name="Shape 129"/>
          <p:cNvPicPr preferRelativeResize="0"/>
          <p:nvPr/>
        </p:nvPicPr>
        <p:blipFill rotWithShape="1">
          <a:blip r:embed="rId3">
            <a:alphaModFix/>
          </a:blip>
          <a:srcRect b="0" l="0" r="0" t="0"/>
          <a:stretch/>
        </p:blipFill>
        <p:spPr>
          <a:xfrm>
            <a:off x="971550" y="1028700"/>
            <a:ext cx="7210425" cy="5749925"/>
          </a:xfrm>
          <a:prstGeom prst="rect">
            <a:avLst/>
          </a:prstGeom>
          <a:noFill/>
          <a:ln>
            <a:noFill/>
          </a:ln>
        </p:spPr>
      </p:pic>
      <p:sp>
        <p:nvSpPr>
          <p:cNvPr id="130" name="Shape 130"/>
          <p:cNvSpPr txBox="1"/>
          <p:nvPr/>
        </p:nvSpPr>
        <p:spPr>
          <a:xfrm>
            <a:off x="381000" y="304800"/>
            <a:ext cx="8381999" cy="708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bin"/>
              <a:buNone/>
            </a:pPr>
            <a:r>
              <a:rPr b="1" i="0" lang="en-US" sz="2000" u="none" cap="none" strike="noStrike">
                <a:solidFill>
                  <a:schemeClr val="dk1"/>
                </a:solidFill>
                <a:latin typeface="Cabin"/>
                <a:ea typeface="Cabin"/>
                <a:cs typeface="Cabin"/>
                <a:sym typeface="Cabin"/>
              </a:rPr>
              <a:t>What does this contemporary political cartoon say about conditions in France under the Old Regime?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17375E"/>
              </a:buClr>
              <a:buSzPct val="25000"/>
              <a:buFont typeface="Cabin"/>
              <a:buNone/>
            </a:pPr>
            <a:r>
              <a:rPr b="0" i="0" lang="en-US" sz="4000" u="none" cap="none" strike="noStrike">
                <a:solidFill>
                  <a:srgbClr val="17375E"/>
                </a:solidFill>
                <a:latin typeface="Cabin"/>
                <a:ea typeface="Cabin"/>
                <a:cs typeface="Cabin"/>
                <a:sym typeface="Cabin"/>
              </a:rPr>
              <a:t>Government under the Old Regime:</a:t>
            </a:r>
            <a:br>
              <a:rPr b="0" i="0" lang="en-US" sz="4000" u="none" cap="none" strike="noStrike">
                <a:solidFill>
                  <a:srgbClr val="17375E"/>
                </a:solidFill>
                <a:latin typeface="Cabin"/>
                <a:ea typeface="Cabin"/>
                <a:cs typeface="Cabin"/>
                <a:sym typeface="Cabin"/>
              </a:rPr>
            </a:br>
            <a:r>
              <a:rPr b="0" i="0" lang="en-US" sz="4000" u="none" cap="none" strike="noStrike">
                <a:solidFill>
                  <a:srgbClr val="17375E"/>
                </a:solidFill>
                <a:latin typeface="Cabin"/>
                <a:ea typeface="Cabin"/>
                <a:cs typeface="Cabin"/>
                <a:sym typeface="Cabin"/>
              </a:rPr>
              <a:t>The Divine Right of Kings</a:t>
            </a:r>
          </a:p>
        </p:txBody>
      </p:sp>
      <p:sp>
        <p:nvSpPr>
          <p:cNvPr id="136" name="Shape 136"/>
          <p:cNvSpPr txBox="1"/>
          <p:nvPr>
            <p:ph idx="1" type="body"/>
          </p:nvPr>
        </p:nvSpPr>
        <p:spPr>
          <a:xfrm>
            <a:off x="457200" y="18288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bin"/>
                <a:ea typeface="Cabin"/>
                <a:cs typeface="Cabin"/>
                <a:sym typeface="Cabin"/>
              </a:rPr>
              <a:t>Monarch ruled by </a:t>
            </a:r>
            <a:r>
              <a:rPr b="1" i="0" lang="en-US" sz="3200" u="none" cap="none" strike="noStrike">
                <a:solidFill>
                  <a:schemeClr val="dk1"/>
                </a:solidFill>
                <a:latin typeface="Cabin"/>
                <a:ea typeface="Cabin"/>
                <a:cs typeface="Cabin"/>
                <a:sym typeface="Cabin"/>
              </a:rPr>
              <a:t>divine right</a:t>
            </a:r>
          </a:p>
          <a:p>
            <a:pPr indent="-285750" lvl="1" marL="74295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Cabin"/>
                <a:ea typeface="Cabin"/>
                <a:cs typeface="Cabin"/>
                <a:sym typeface="Cabin"/>
              </a:rPr>
              <a:t>God put the world in motion</a:t>
            </a:r>
          </a:p>
          <a:p>
            <a:pPr indent="-285750" lvl="1" marL="74295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Cabin"/>
                <a:ea typeface="Cabin"/>
                <a:cs typeface="Cabin"/>
                <a:sym typeface="Cabin"/>
              </a:rPr>
              <a:t>God put some people in positions of power</a:t>
            </a:r>
          </a:p>
          <a:p>
            <a:pPr indent="-285750" lvl="1" marL="74295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Cabin"/>
                <a:ea typeface="Cabin"/>
                <a:cs typeface="Cabin"/>
                <a:sym typeface="Cabin"/>
              </a:rPr>
              <a:t>Power is given by God</a:t>
            </a:r>
          </a:p>
          <a:p>
            <a:pPr indent="-285750" lvl="1" marL="74295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Cabin"/>
                <a:ea typeface="Cabin"/>
                <a:cs typeface="Cabin"/>
                <a:sym typeface="Cabin"/>
              </a:rPr>
              <a:t>No one can question God</a:t>
            </a:r>
          </a:p>
          <a:p>
            <a:pPr indent="-285750" lvl="1" marL="74295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Cabin"/>
                <a:ea typeface="Cabin"/>
                <a:cs typeface="Cabin"/>
                <a:sym typeface="Cabin"/>
              </a:rPr>
              <a:t>No one can question someone put in power by God</a:t>
            </a:r>
          </a:p>
          <a:p>
            <a:pPr indent="-285750" lvl="1" marL="74295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Cabin"/>
                <a:ea typeface="Cabin"/>
                <a:cs typeface="Cabin"/>
                <a:sym typeface="Cabin"/>
              </a:rPr>
              <a:t>Questioning the monarchy was blasphemy because it meant questioning God</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